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embedTrueTypeFonts="1" saveSubsetFonts="1" autoCompressPictures="0">
  <p:sldMasterIdLst>
    <p:sldMasterId id="2147483659" r:id="rId1"/>
  </p:sldMasterIdLst>
  <p:notesMasterIdLst>
    <p:notesMasterId r:id="rId3"/>
  </p:notesMasterIdLst>
  <p:sldIdLst>
    <p:sldId id="260" r:id="rId2"/>
  </p:sldIdLst>
  <p:sldSz cx="9144000" cy="5143500" type="screen16x9"/>
  <p:notesSz cx="6858000" cy="9144000"/>
  <p:embeddedFontLst>
    <p:embeddedFont>
      <p:font typeface="Aparajita" panose="02020603050405020304" pitchFamily="18" charset="0"/>
      <p:regular r:id="rId4"/>
      <p:bold r:id="rId5"/>
      <p:italic r:id="rId6"/>
      <p:boldItalic r:id="rId7"/>
    </p:embeddedFont>
    <p:embeddedFont>
      <p:font typeface="Bellota Text Light" panose="020B0604020202020204" charset="0"/>
      <p:regular r:id="rId8"/>
      <p:bold r:id="rId9"/>
      <p:italic r:id="rId10"/>
      <p:boldItalic r:id="rId11"/>
    </p:embeddedFont>
    <p:embeddedFont>
      <p:font typeface="Parisienne" panose="020B0604020202020204" charset="0"/>
      <p:regular r:id="rId12"/>
    </p:embeddedFont>
    <p:embeddedFont>
      <p:font typeface="Vidaloka" panose="020B0604020202020204" charset="0"/>
      <p:regular r:id="rId13"/>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a:srgbClr val="314A4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D5CB4430-2524-4F17-90F3-FB2896347D83}">
  <a:tblStyle styleId="{D5CB4430-2524-4F17-90F3-FB2896347D83}" styleName="Table_0">
    <a:wholeTbl>
      <a:tcTxStyle>
        <a:font>
          <a:latin typeface="Arial"/>
          <a:ea typeface="Arial"/>
          <a:cs typeface="Arial"/>
        </a:font>
        <a:srgbClr val="000000"/>
      </a:tcTxStyle>
      <a:tcStyle>
        <a:tcBdr>
          <a:left>
            <a:ln w="9525" cap="flat" cmpd="sng">
              <a:solidFill>
                <a:srgbClr val="000000"/>
              </a:solidFill>
              <a:prstDash val="solid"/>
              <a:round/>
              <a:headEnd type="none" w="sm" len="sm"/>
              <a:tailEnd type="none" w="sm" len="sm"/>
            </a:ln>
          </a:left>
          <a:right>
            <a:ln w="9525" cap="flat" cmpd="sng">
              <a:solidFill>
                <a:srgbClr val="000000"/>
              </a:solidFill>
              <a:prstDash val="solid"/>
              <a:round/>
              <a:headEnd type="none" w="sm" len="sm"/>
              <a:tailEnd type="none" w="sm" len="sm"/>
            </a:ln>
          </a:right>
          <a:top>
            <a:ln w="9525" cap="flat" cmpd="sng">
              <a:solidFill>
                <a:srgbClr val="000000"/>
              </a:solidFill>
              <a:prstDash val="solid"/>
              <a:round/>
              <a:headEnd type="none" w="sm" len="sm"/>
              <a:tailEnd type="none" w="sm" len="sm"/>
            </a:ln>
          </a:top>
          <a:bottom>
            <a:ln w="9525" cap="flat" cmpd="sng">
              <a:solidFill>
                <a:srgbClr val="000000"/>
              </a:solidFill>
              <a:prstDash val="solid"/>
              <a:round/>
              <a:headEnd type="none" w="sm" len="sm"/>
              <a:tailEnd type="none" w="sm" len="sm"/>
            </a:ln>
          </a:bottom>
          <a:insideH>
            <a:ln w="9525" cap="flat" cmpd="sng">
              <a:solidFill>
                <a:srgbClr val="000000"/>
              </a:solidFill>
              <a:prstDash val="solid"/>
              <a:round/>
              <a:headEnd type="none" w="sm" len="sm"/>
              <a:tailEnd type="none" w="sm" len="sm"/>
            </a:ln>
          </a:insideH>
          <a:insideV>
            <a:ln w="9525" cap="flat" cmpd="sng">
              <a:solidFill>
                <a:srgbClr val="000000"/>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 styleId="{C6CB284C-9BF5-42FC-AE91-A9D059309DA2}" styleName="Table_1">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38" d="100"/>
          <a:sy n="138" d="100"/>
        </p:scale>
        <p:origin x="246" y="12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font" Target="fonts/font5.fntdata"/><Relationship Id="rId13" Type="http://schemas.openxmlformats.org/officeDocument/2006/relationships/font" Target="fonts/font10.fntdata"/><Relationship Id="rId18" Type="http://schemas.microsoft.com/office/2016/11/relationships/changesInfo" Target="changesInfos/changesInfo1.xml"/><Relationship Id="rId3" Type="http://schemas.openxmlformats.org/officeDocument/2006/relationships/notesMaster" Target="notesMasters/notesMaster1.xml"/><Relationship Id="rId7" Type="http://schemas.openxmlformats.org/officeDocument/2006/relationships/font" Target="fonts/font4.fntdata"/><Relationship Id="rId12" Type="http://schemas.openxmlformats.org/officeDocument/2006/relationships/font" Target="fonts/font9.fntdata"/><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font" Target="fonts/font3.fntdata"/><Relationship Id="rId11" Type="http://schemas.openxmlformats.org/officeDocument/2006/relationships/font" Target="fonts/font8.fntdata"/><Relationship Id="rId5" Type="http://schemas.openxmlformats.org/officeDocument/2006/relationships/font" Target="fonts/font2.fntdata"/><Relationship Id="rId15" Type="http://schemas.openxmlformats.org/officeDocument/2006/relationships/viewProps" Target="viewProps.xml"/><Relationship Id="rId10" Type="http://schemas.openxmlformats.org/officeDocument/2006/relationships/font" Target="fonts/font7.fntdata"/><Relationship Id="rId4" Type="http://schemas.openxmlformats.org/officeDocument/2006/relationships/font" Target="fonts/font1.fntdata"/><Relationship Id="rId9" Type="http://schemas.openxmlformats.org/officeDocument/2006/relationships/font" Target="fonts/font6.fntdata"/><Relationship Id="rId14" Type="http://schemas.openxmlformats.org/officeDocument/2006/relationships/presProps" Target="pres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Boman Pirjo" userId="80a256fd-0fbd-41d0-94e7-f08f13e7be5e" providerId="ADAL" clId="{C826192B-544B-4648-9905-19D2C23327A8}"/>
    <pc:docChg chg="modSld">
      <pc:chgData name="Boman Pirjo" userId="80a256fd-0fbd-41d0-94e7-f08f13e7be5e" providerId="ADAL" clId="{C826192B-544B-4648-9905-19D2C23327A8}" dt="2024-04-30T07:02:11.130" v="6" actId="1076"/>
      <pc:docMkLst>
        <pc:docMk/>
      </pc:docMkLst>
      <pc:sldChg chg="modSp mod">
        <pc:chgData name="Boman Pirjo" userId="80a256fd-0fbd-41d0-94e7-f08f13e7be5e" providerId="ADAL" clId="{C826192B-544B-4648-9905-19D2C23327A8}" dt="2024-04-30T07:02:11.130" v="6" actId="1076"/>
        <pc:sldMkLst>
          <pc:docMk/>
          <pc:sldMk cId="0" sldId="260"/>
        </pc:sldMkLst>
        <pc:picChg chg="mod">
          <ac:chgData name="Boman Pirjo" userId="80a256fd-0fbd-41d0-94e7-f08f13e7be5e" providerId="ADAL" clId="{C826192B-544B-4648-9905-19D2C23327A8}" dt="2024-04-30T07:02:11.130" v="6" actId="1076"/>
          <ac:picMkLst>
            <pc:docMk/>
            <pc:sldMk cId="0" sldId="260"/>
            <ac:picMk id="3" creationId="{1A88682C-BBCA-5E75-20FF-E4BAC8D54CF1}"/>
          </ac:picMkLst>
        </pc:pic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175" y="685800"/>
            <a:ext cx="60963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317500">
              <a:spcBef>
                <a:spcPts val="0"/>
              </a:spcBef>
              <a:spcAft>
                <a:spcPts val="0"/>
              </a:spcAft>
              <a:buSzPts val="1400"/>
              <a:buChar char="●"/>
              <a:defRPr sz="1100"/>
            </a:lvl1pPr>
            <a:lvl2pPr marL="914400" lvl="1" indent="-317500">
              <a:spcBef>
                <a:spcPts val="0"/>
              </a:spcBef>
              <a:spcAft>
                <a:spcPts val="0"/>
              </a:spcAft>
              <a:buSzPts val="1400"/>
              <a:buChar char="○"/>
              <a:defRPr sz="1100"/>
            </a:lvl2pPr>
            <a:lvl3pPr marL="1371600" lvl="2" indent="-317500">
              <a:spcBef>
                <a:spcPts val="0"/>
              </a:spcBef>
              <a:spcAft>
                <a:spcPts val="0"/>
              </a:spcAft>
              <a:buSzPts val="1400"/>
              <a:buChar char="■"/>
              <a:defRPr sz="1100"/>
            </a:lvl3pPr>
            <a:lvl4pPr marL="1828800" lvl="3" indent="-317500">
              <a:spcBef>
                <a:spcPts val="0"/>
              </a:spcBef>
              <a:spcAft>
                <a:spcPts val="0"/>
              </a:spcAft>
              <a:buSzPts val="1400"/>
              <a:buChar char="●"/>
              <a:defRPr sz="1100"/>
            </a:lvl4pPr>
            <a:lvl5pPr marL="2286000" lvl="4" indent="-317500">
              <a:spcBef>
                <a:spcPts val="0"/>
              </a:spcBef>
              <a:spcAft>
                <a:spcPts val="0"/>
              </a:spcAft>
              <a:buSzPts val="1400"/>
              <a:buChar char="○"/>
              <a:defRPr sz="1100"/>
            </a:lvl5pPr>
            <a:lvl6pPr marL="2743200" lvl="5" indent="-317500">
              <a:spcBef>
                <a:spcPts val="0"/>
              </a:spcBef>
              <a:spcAft>
                <a:spcPts val="0"/>
              </a:spcAft>
              <a:buSzPts val="1400"/>
              <a:buChar char="■"/>
              <a:defRPr sz="1100"/>
            </a:lvl6pPr>
            <a:lvl7pPr marL="3200400" lvl="6" indent="-317500">
              <a:spcBef>
                <a:spcPts val="0"/>
              </a:spcBef>
              <a:spcAft>
                <a:spcPts val="0"/>
              </a:spcAft>
              <a:buSzPts val="1400"/>
              <a:buChar char="●"/>
              <a:defRPr sz="1100"/>
            </a:lvl7pPr>
            <a:lvl8pPr marL="3657600" lvl="7" indent="-317500">
              <a:spcBef>
                <a:spcPts val="0"/>
              </a:spcBef>
              <a:spcAft>
                <a:spcPts val="0"/>
              </a:spcAft>
              <a:buSzPts val="1400"/>
              <a:buChar char="○"/>
              <a:defRPr sz="1100"/>
            </a:lvl8pPr>
            <a:lvl9pPr marL="4114800" lvl="8" indent="-317500">
              <a:spcBef>
                <a:spcPts val="0"/>
              </a:spcBef>
              <a:spcAft>
                <a:spcPts val="0"/>
              </a:spcAft>
              <a:buSzPts val="14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0"/>
        <p:cNvGrpSpPr/>
        <p:nvPr/>
      </p:nvGrpSpPr>
      <p:grpSpPr>
        <a:xfrm>
          <a:off x="0" y="0"/>
          <a:ext cx="0" cy="0"/>
          <a:chOff x="0" y="0"/>
          <a:chExt cx="0" cy="0"/>
        </a:xfrm>
      </p:grpSpPr>
      <p:sp>
        <p:nvSpPr>
          <p:cNvPr id="111" name="Google Shape;111;g35f391192_02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2" name="Google Shape;112;g35f391192_02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Subtitle">
  <p:cSld name="TITLE_1">
    <p:spTree>
      <p:nvGrpSpPr>
        <p:cNvPr id="1" name="Shape 14"/>
        <p:cNvGrpSpPr/>
        <p:nvPr/>
      </p:nvGrpSpPr>
      <p:grpSpPr>
        <a:xfrm>
          <a:off x="0" y="0"/>
          <a:ext cx="0" cy="0"/>
          <a:chOff x="0" y="0"/>
          <a:chExt cx="0" cy="0"/>
        </a:xfrm>
      </p:grpSpPr>
      <p:pic>
        <p:nvPicPr>
          <p:cNvPr id="15" name="Google Shape;15;p3"/>
          <p:cNvPicPr preferRelativeResize="0"/>
          <p:nvPr/>
        </p:nvPicPr>
        <p:blipFill>
          <a:blip r:embed="rId2">
            <a:alphaModFix/>
          </a:blip>
          <a:stretch>
            <a:fillRect/>
          </a:stretch>
        </p:blipFill>
        <p:spPr>
          <a:xfrm rot="10800000">
            <a:off x="0" y="3103500"/>
            <a:ext cx="2633050" cy="2040000"/>
          </a:xfrm>
          <a:prstGeom prst="rect">
            <a:avLst/>
          </a:prstGeom>
          <a:noFill/>
          <a:ln>
            <a:noFill/>
          </a:ln>
        </p:spPr>
      </p:pic>
      <p:sp>
        <p:nvSpPr>
          <p:cNvPr id="16" name="Google Shape;16;p3"/>
          <p:cNvSpPr/>
          <p:nvPr/>
        </p:nvSpPr>
        <p:spPr>
          <a:xfrm>
            <a:off x="548700" y="548700"/>
            <a:ext cx="8046600" cy="4046100"/>
          </a:xfrm>
          <a:prstGeom prst="frame">
            <a:avLst>
              <a:gd name="adj1" fmla="val 637"/>
            </a:avLst>
          </a:prstGeom>
          <a:gradFill>
            <a:gsLst>
              <a:gs pos="0">
                <a:schemeClr val="accent5"/>
              </a:gs>
              <a:gs pos="31000">
                <a:schemeClr val="accent6"/>
              </a:gs>
              <a:gs pos="69000">
                <a:schemeClr val="accent5"/>
              </a:gs>
              <a:gs pos="100000">
                <a:schemeClr val="accent6"/>
              </a:gs>
            </a:gsLst>
            <a:lin ang="2700006"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17" name="Google Shape;17;p3"/>
          <p:cNvPicPr preferRelativeResize="0"/>
          <p:nvPr/>
        </p:nvPicPr>
        <p:blipFill>
          <a:blip r:embed="rId3">
            <a:alphaModFix/>
          </a:blip>
          <a:stretch>
            <a:fillRect/>
          </a:stretch>
        </p:blipFill>
        <p:spPr>
          <a:xfrm>
            <a:off x="6499750" y="-25"/>
            <a:ext cx="2644250" cy="3322676"/>
          </a:xfrm>
          <a:prstGeom prst="rect">
            <a:avLst/>
          </a:prstGeom>
          <a:noFill/>
          <a:ln>
            <a:noFill/>
          </a:ln>
        </p:spPr>
      </p:pic>
      <p:sp>
        <p:nvSpPr>
          <p:cNvPr id="18" name="Google Shape;18;p3"/>
          <p:cNvSpPr txBox="1">
            <a:spLocks noGrp="1"/>
          </p:cNvSpPr>
          <p:nvPr>
            <p:ph type="ctrTitle"/>
          </p:nvPr>
        </p:nvSpPr>
        <p:spPr>
          <a:xfrm>
            <a:off x="994975" y="2043325"/>
            <a:ext cx="6241500" cy="611700"/>
          </a:xfrm>
          <a:prstGeom prst="rect">
            <a:avLst/>
          </a:prstGeom>
        </p:spPr>
        <p:txBody>
          <a:bodyPr spcFirstLastPara="1" wrap="square" lIns="0" tIns="0" rIns="0" bIns="0" anchor="b" anchorCtr="0">
            <a:noAutofit/>
          </a:bodyPr>
          <a:lstStyle>
            <a:lvl1pPr lvl="0" rtl="0">
              <a:spcBef>
                <a:spcPts val="0"/>
              </a:spcBef>
              <a:spcAft>
                <a:spcPts val="0"/>
              </a:spcAft>
              <a:buSzPts val="4800"/>
              <a:buNone/>
              <a:defRPr sz="4800"/>
            </a:lvl1pPr>
            <a:lvl2pPr lvl="1" rtl="0">
              <a:spcBef>
                <a:spcPts val="0"/>
              </a:spcBef>
              <a:spcAft>
                <a:spcPts val="0"/>
              </a:spcAft>
              <a:buSzPts val="4800"/>
              <a:buNone/>
              <a:defRPr sz="4800"/>
            </a:lvl2pPr>
            <a:lvl3pPr lvl="2" rtl="0">
              <a:spcBef>
                <a:spcPts val="0"/>
              </a:spcBef>
              <a:spcAft>
                <a:spcPts val="0"/>
              </a:spcAft>
              <a:buSzPts val="4800"/>
              <a:buNone/>
              <a:defRPr sz="4800"/>
            </a:lvl3pPr>
            <a:lvl4pPr lvl="3" rtl="0">
              <a:spcBef>
                <a:spcPts val="0"/>
              </a:spcBef>
              <a:spcAft>
                <a:spcPts val="0"/>
              </a:spcAft>
              <a:buSzPts val="4800"/>
              <a:buNone/>
              <a:defRPr sz="4800"/>
            </a:lvl4pPr>
            <a:lvl5pPr lvl="4" rtl="0">
              <a:spcBef>
                <a:spcPts val="0"/>
              </a:spcBef>
              <a:spcAft>
                <a:spcPts val="0"/>
              </a:spcAft>
              <a:buSzPts val="4800"/>
              <a:buNone/>
              <a:defRPr sz="4800"/>
            </a:lvl5pPr>
            <a:lvl6pPr lvl="5" rtl="0">
              <a:spcBef>
                <a:spcPts val="0"/>
              </a:spcBef>
              <a:spcAft>
                <a:spcPts val="0"/>
              </a:spcAft>
              <a:buSzPts val="4800"/>
              <a:buNone/>
              <a:defRPr sz="4800"/>
            </a:lvl6pPr>
            <a:lvl7pPr lvl="6" rtl="0">
              <a:spcBef>
                <a:spcPts val="0"/>
              </a:spcBef>
              <a:spcAft>
                <a:spcPts val="0"/>
              </a:spcAft>
              <a:buSzPts val="4800"/>
              <a:buNone/>
              <a:defRPr sz="4800"/>
            </a:lvl7pPr>
            <a:lvl8pPr lvl="7" rtl="0">
              <a:spcBef>
                <a:spcPts val="0"/>
              </a:spcBef>
              <a:spcAft>
                <a:spcPts val="0"/>
              </a:spcAft>
              <a:buSzPts val="4800"/>
              <a:buNone/>
              <a:defRPr sz="4800"/>
            </a:lvl8pPr>
            <a:lvl9pPr lvl="8" rtl="0">
              <a:spcBef>
                <a:spcPts val="0"/>
              </a:spcBef>
              <a:spcAft>
                <a:spcPts val="0"/>
              </a:spcAft>
              <a:buSzPts val="4800"/>
              <a:buNone/>
              <a:defRPr sz="4800"/>
            </a:lvl9pPr>
          </a:lstStyle>
          <a:p>
            <a:endParaRPr/>
          </a:p>
        </p:txBody>
      </p:sp>
      <p:sp>
        <p:nvSpPr>
          <p:cNvPr id="19" name="Google Shape;19;p3"/>
          <p:cNvSpPr txBox="1">
            <a:spLocks noGrp="1"/>
          </p:cNvSpPr>
          <p:nvPr>
            <p:ph type="subTitle" idx="1"/>
          </p:nvPr>
        </p:nvSpPr>
        <p:spPr>
          <a:xfrm>
            <a:off x="994975" y="2751876"/>
            <a:ext cx="6241500" cy="348300"/>
          </a:xfrm>
          <a:prstGeom prst="rect">
            <a:avLst/>
          </a:prstGeom>
        </p:spPr>
        <p:txBody>
          <a:bodyPr spcFirstLastPara="1" wrap="square" lIns="0" tIns="0" rIns="0" bIns="0" anchor="t" anchorCtr="0">
            <a:noAutofit/>
          </a:bodyPr>
          <a:lstStyle>
            <a:lvl1pPr lvl="0" rtl="0">
              <a:spcBef>
                <a:spcPts val="0"/>
              </a:spcBef>
              <a:spcAft>
                <a:spcPts val="0"/>
              </a:spcAft>
              <a:buClr>
                <a:schemeClr val="accent6"/>
              </a:buClr>
              <a:buSzPts val="2400"/>
              <a:buNone/>
              <a:defRPr>
                <a:solidFill>
                  <a:schemeClr val="accent6"/>
                </a:solidFill>
              </a:defRPr>
            </a:lvl1pPr>
            <a:lvl2pPr lvl="1" rtl="0">
              <a:spcBef>
                <a:spcPts val="0"/>
              </a:spcBef>
              <a:spcAft>
                <a:spcPts val="0"/>
              </a:spcAft>
              <a:buClr>
                <a:schemeClr val="accent6"/>
              </a:buClr>
              <a:buSzPts val="3000"/>
              <a:buNone/>
              <a:defRPr sz="3000">
                <a:solidFill>
                  <a:schemeClr val="accent6"/>
                </a:solidFill>
              </a:defRPr>
            </a:lvl2pPr>
            <a:lvl3pPr lvl="2" rtl="0">
              <a:spcBef>
                <a:spcPts val="0"/>
              </a:spcBef>
              <a:spcAft>
                <a:spcPts val="0"/>
              </a:spcAft>
              <a:buClr>
                <a:schemeClr val="accent6"/>
              </a:buClr>
              <a:buSzPts val="3000"/>
              <a:buNone/>
              <a:defRPr sz="3000">
                <a:solidFill>
                  <a:schemeClr val="accent6"/>
                </a:solidFill>
              </a:defRPr>
            </a:lvl3pPr>
            <a:lvl4pPr lvl="3" rtl="0">
              <a:spcBef>
                <a:spcPts val="0"/>
              </a:spcBef>
              <a:spcAft>
                <a:spcPts val="0"/>
              </a:spcAft>
              <a:buClr>
                <a:schemeClr val="accent6"/>
              </a:buClr>
              <a:buSzPts val="3000"/>
              <a:buNone/>
              <a:defRPr sz="3000">
                <a:solidFill>
                  <a:schemeClr val="accent6"/>
                </a:solidFill>
              </a:defRPr>
            </a:lvl4pPr>
            <a:lvl5pPr lvl="4" rtl="0">
              <a:spcBef>
                <a:spcPts val="0"/>
              </a:spcBef>
              <a:spcAft>
                <a:spcPts val="0"/>
              </a:spcAft>
              <a:buClr>
                <a:schemeClr val="accent6"/>
              </a:buClr>
              <a:buSzPts val="3000"/>
              <a:buNone/>
              <a:defRPr sz="3000">
                <a:solidFill>
                  <a:schemeClr val="accent6"/>
                </a:solidFill>
              </a:defRPr>
            </a:lvl5pPr>
            <a:lvl6pPr lvl="5" rtl="0">
              <a:spcBef>
                <a:spcPts val="0"/>
              </a:spcBef>
              <a:spcAft>
                <a:spcPts val="0"/>
              </a:spcAft>
              <a:buClr>
                <a:schemeClr val="accent6"/>
              </a:buClr>
              <a:buSzPts val="3000"/>
              <a:buNone/>
              <a:defRPr sz="3000">
                <a:solidFill>
                  <a:schemeClr val="accent6"/>
                </a:solidFill>
              </a:defRPr>
            </a:lvl6pPr>
            <a:lvl7pPr lvl="6" rtl="0">
              <a:spcBef>
                <a:spcPts val="0"/>
              </a:spcBef>
              <a:spcAft>
                <a:spcPts val="0"/>
              </a:spcAft>
              <a:buClr>
                <a:schemeClr val="accent6"/>
              </a:buClr>
              <a:buSzPts val="3000"/>
              <a:buNone/>
              <a:defRPr sz="3000">
                <a:solidFill>
                  <a:schemeClr val="accent6"/>
                </a:solidFill>
              </a:defRPr>
            </a:lvl7pPr>
            <a:lvl8pPr lvl="7" rtl="0">
              <a:spcBef>
                <a:spcPts val="0"/>
              </a:spcBef>
              <a:spcAft>
                <a:spcPts val="0"/>
              </a:spcAft>
              <a:buClr>
                <a:schemeClr val="accent6"/>
              </a:buClr>
              <a:buSzPts val="3000"/>
              <a:buNone/>
              <a:defRPr sz="3000">
                <a:solidFill>
                  <a:schemeClr val="accent6"/>
                </a:solidFill>
              </a:defRPr>
            </a:lvl8pPr>
            <a:lvl9pPr lvl="8" rtl="0">
              <a:spcBef>
                <a:spcPts val="0"/>
              </a:spcBef>
              <a:spcAft>
                <a:spcPts val="0"/>
              </a:spcAft>
              <a:buClr>
                <a:schemeClr val="accent6"/>
              </a:buClr>
              <a:buSzPts val="3000"/>
              <a:buNone/>
              <a:defRPr sz="3000">
                <a:solidFill>
                  <a:schemeClr val="accent6"/>
                </a:solidFill>
              </a:defRPr>
            </a:lvl9pPr>
          </a:lstStyle>
          <a:p>
            <a:endParaRPr/>
          </a:p>
        </p:txBody>
      </p:sp>
    </p:spTree>
  </p:cSld>
  <p:clrMapOvr>
    <a:masterClrMapping/>
  </p:clrMapOvr>
</p:sldLayout>
</file>

<file path=ppt/slideMasters/_rels/slideMaster1.xml.rels><?xml version="1.0" encoding="UTF-8" standalone="yes"?>
<Relationships xmlns="http://schemas.openxmlformats.org/package/2006/relationships"><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994975" y="984265"/>
            <a:ext cx="7154100" cy="393600"/>
          </a:xfrm>
          <a:prstGeom prst="rect">
            <a:avLst/>
          </a:prstGeom>
          <a:noFill/>
          <a:ln>
            <a:noFill/>
          </a:ln>
        </p:spPr>
        <p:txBody>
          <a:bodyPr spcFirstLastPara="1" wrap="square" lIns="0" tIns="0" rIns="0" bIns="0" anchor="t" anchorCtr="0">
            <a:noAutofit/>
          </a:bodyPr>
          <a:lstStyle>
            <a:lvl1pPr lvl="0" rtl="0">
              <a:lnSpc>
                <a:spcPct val="90000"/>
              </a:lnSpc>
              <a:spcBef>
                <a:spcPts val="0"/>
              </a:spcBef>
              <a:spcAft>
                <a:spcPts val="0"/>
              </a:spcAft>
              <a:buClr>
                <a:schemeClr val="dk2"/>
              </a:buClr>
              <a:buSzPts val="3000"/>
              <a:buFont typeface="Vidaloka"/>
              <a:buNone/>
              <a:defRPr sz="3000">
                <a:solidFill>
                  <a:schemeClr val="dk2"/>
                </a:solidFill>
                <a:latin typeface="Vidaloka"/>
                <a:ea typeface="Vidaloka"/>
                <a:cs typeface="Vidaloka"/>
                <a:sym typeface="Vidaloka"/>
              </a:defRPr>
            </a:lvl1pPr>
            <a:lvl2pPr lvl="1" rtl="0">
              <a:lnSpc>
                <a:spcPct val="90000"/>
              </a:lnSpc>
              <a:spcBef>
                <a:spcPts val="0"/>
              </a:spcBef>
              <a:spcAft>
                <a:spcPts val="0"/>
              </a:spcAft>
              <a:buClr>
                <a:schemeClr val="dk2"/>
              </a:buClr>
              <a:buSzPts val="3000"/>
              <a:buFont typeface="Vidaloka"/>
              <a:buNone/>
              <a:defRPr sz="3000">
                <a:solidFill>
                  <a:schemeClr val="dk2"/>
                </a:solidFill>
                <a:latin typeface="Vidaloka"/>
                <a:ea typeface="Vidaloka"/>
                <a:cs typeface="Vidaloka"/>
                <a:sym typeface="Vidaloka"/>
              </a:defRPr>
            </a:lvl2pPr>
            <a:lvl3pPr lvl="2" rtl="0">
              <a:lnSpc>
                <a:spcPct val="90000"/>
              </a:lnSpc>
              <a:spcBef>
                <a:spcPts val="0"/>
              </a:spcBef>
              <a:spcAft>
                <a:spcPts val="0"/>
              </a:spcAft>
              <a:buClr>
                <a:schemeClr val="dk2"/>
              </a:buClr>
              <a:buSzPts val="3000"/>
              <a:buFont typeface="Vidaloka"/>
              <a:buNone/>
              <a:defRPr sz="3000">
                <a:solidFill>
                  <a:schemeClr val="dk2"/>
                </a:solidFill>
                <a:latin typeface="Vidaloka"/>
                <a:ea typeface="Vidaloka"/>
                <a:cs typeface="Vidaloka"/>
                <a:sym typeface="Vidaloka"/>
              </a:defRPr>
            </a:lvl3pPr>
            <a:lvl4pPr lvl="3" rtl="0">
              <a:lnSpc>
                <a:spcPct val="90000"/>
              </a:lnSpc>
              <a:spcBef>
                <a:spcPts val="0"/>
              </a:spcBef>
              <a:spcAft>
                <a:spcPts val="0"/>
              </a:spcAft>
              <a:buClr>
                <a:schemeClr val="dk2"/>
              </a:buClr>
              <a:buSzPts val="3000"/>
              <a:buFont typeface="Vidaloka"/>
              <a:buNone/>
              <a:defRPr sz="3000">
                <a:solidFill>
                  <a:schemeClr val="dk2"/>
                </a:solidFill>
                <a:latin typeface="Vidaloka"/>
                <a:ea typeface="Vidaloka"/>
                <a:cs typeface="Vidaloka"/>
                <a:sym typeface="Vidaloka"/>
              </a:defRPr>
            </a:lvl4pPr>
            <a:lvl5pPr lvl="4" rtl="0">
              <a:lnSpc>
                <a:spcPct val="90000"/>
              </a:lnSpc>
              <a:spcBef>
                <a:spcPts val="0"/>
              </a:spcBef>
              <a:spcAft>
                <a:spcPts val="0"/>
              </a:spcAft>
              <a:buClr>
                <a:schemeClr val="dk2"/>
              </a:buClr>
              <a:buSzPts val="3000"/>
              <a:buFont typeface="Vidaloka"/>
              <a:buNone/>
              <a:defRPr sz="3000">
                <a:solidFill>
                  <a:schemeClr val="dk2"/>
                </a:solidFill>
                <a:latin typeface="Vidaloka"/>
                <a:ea typeface="Vidaloka"/>
                <a:cs typeface="Vidaloka"/>
                <a:sym typeface="Vidaloka"/>
              </a:defRPr>
            </a:lvl5pPr>
            <a:lvl6pPr lvl="5" rtl="0">
              <a:lnSpc>
                <a:spcPct val="90000"/>
              </a:lnSpc>
              <a:spcBef>
                <a:spcPts val="0"/>
              </a:spcBef>
              <a:spcAft>
                <a:spcPts val="0"/>
              </a:spcAft>
              <a:buClr>
                <a:schemeClr val="dk2"/>
              </a:buClr>
              <a:buSzPts val="3000"/>
              <a:buFont typeface="Vidaloka"/>
              <a:buNone/>
              <a:defRPr sz="3000">
                <a:solidFill>
                  <a:schemeClr val="dk2"/>
                </a:solidFill>
                <a:latin typeface="Vidaloka"/>
                <a:ea typeface="Vidaloka"/>
                <a:cs typeface="Vidaloka"/>
                <a:sym typeface="Vidaloka"/>
              </a:defRPr>
            </a:lvl6pPr>
            <a:lvl7pPr lvl="6" rtl="0">
              <a:lnSpc>
                <a:spcPct val="90000"/>
              </a:lnSpc>
              <a:spcBef>
                <a:spcPts val="0"/>
              </a:spcBef>
              <a:spcAft>
                <a:spcPts val="0"/>
              </a:spcAft>
              <a:buClr>
                <a:schemeClr val="dk2"/>
              </a:buClr>
              <a:buSzPts val="3000"/>
              <a:buFont typeface="Vidaloka"/>
              <a:buNone/>
              <a:defRPr sz="3000">
                <a:solidFill>
                  <a:schemeClr val="dk2"/>
                </a:solidFill>
                <a:latin typeface="Vidaloka"/>
                <a:ea typeface="Vidaloka"/>
                <a:cs typeface="Vidaloka"/>
                <a:sym typeface="Vidaloka"/>
              </a:defRPr>
            </a:lvl7pPr>
            <a:lvl8pPr lvl="7" rtl="0">
              <a:lnSpc>
                <a:spcPct val="90000"/>
              </a:lnSpc>
              <a:spcBef>
                <a:spcPts val="0"/>
              </a:spcBef>
              <a:spcAft>
                <a:spcPts val="0"/>
              </a:spcAft>
              <a:buClr>
                <a:schemeClr val="dk2"/>
              </a:buClr>
              <a:buSzPts val="3000"/>
              <a:buFont typeface="Vidaloka"/>
              <a:buNone/>
              <a:defRPr sz="3000">
                <a:solidFill>
                  <a:schemeClr val="dk2"/>
                </a:solidFill>
                <a:latin typeface="Vidaloka"/>
                <a:ea typeface="Vidaloka"/>
                <a:cs typeface="Vidaloka"/>
                <a:sym typeface="Vidaloka"/>
              </a:defRPr>
            </a:lvl8pPr>
            <a:lvl9pPr lvl="8" rtl="0">
              <a:lnSpc>
                <a:spcPct val="90000"/>
              </a:lnSpc>
              <a:spcBef>
                <a:spcPts val="0"/>
              </a:spcBef>
              <a:spcAft>
                <a:spcPts val="0"/>
              </a:spcAft>
              <a:buClr>
                <a:schemeClr val="dk2"/>
              </a:buClr>
              <a:buSzPts val="3000"/>
              <a:buFont typeface="Vidaloka"/>
              <a:buNone/>
              <a:defRPr sz="3000">
                <a:solidFill>
                  <a:schemeClr val="dk2"/>
                </a:solidFill>
                <a:latin typeface="Vidaloka"/>
                <a:ea typeface="Vidaloka"/>
                <a:cs typeface="Vidaloka"/>
                <a:sym typeface="Vidaloka"/>
              </a:defRPr>
            </a:lvl9pPr>
          </a:lstStyle>
          <a:p>
            <a:endParaRPr/>
          </a:p>
        </p:txBody>
      </p:sp>
      <p:sp>
        <p:nvSpPr>
          <p:cNvPr id="7" name="Google Shape;7;p1"/>
          <p:cNvSpPr txBox="1">
            <a:spLocks noGrp="1"/>
          </p:cNvSpPr>
          <p:nvPr>
            <p:ph type="body" idx="1"/>
          </p:nvPr>
        </p:nvSpPr>
        <p:spPr>
          <a:xfrm>
            <a:off x="994975" y="1524837"/>
            <a:ext cx="7154100" cy="2805600"/>
          </a:xfrm>
          <a:prstGeom prst="rect">
            <a:avLst/>
          </a:prstGeom>
          <a:noFill/>
          <a:ln>
            <a:noFill/>
          </a:ln>
        </p:spPr>
        <p:txBody>
          <a:bodyPr spcFirstLastPara="1" wrap="square" lIns="0" tIns="0" rIns="0" bIns="0" anchor="t" anchorCtr="0">
            <a:noAutofit/>
          </a:bodyPr>
          <a:lstStyle>
            <a:lvl1pPr marL="457200" lvl="0" indent="-381000" rtl="0">
              <a:lnSpc>
                <a:spcPct val="115000"/>
              </a:lnSpc>
              <a:spcBef>
                <a:spcPts val="600"/>
              </a:spcBef>
              <a:spcAft>
                <a:spcPts val="0"/>
              </a:spcAft>
              <a:buClr>
                <a:schemeClr val="accent3"/>
              </a:buClr>
              <a:buSzPts val="2400"/>
              <a:buFont typeface="Bellota Text Light"/>
              <a:buChar char="⊳"/>
              <a:defRPr sz="2400">
                <a:solidFill>
                  <a:schemeClr val="dk1"/>
                </a:solidFill>
                <a:latin typeface="Bellota Text Light"/>
                <a:ea typeface="Bellota Text Light"/>
                <a:cs typeface="Bellota Text Light"/>
                <a:sym typeface="Bellota Text Light"/>
              </a:defRPr>
            </a:lvl1pPr>
            <a:lvl2pPr marL="914400" lvl="1" indent="-381000" rtl="0">
              <a:lnSpc>
                <a:spcPct val="115000"/>
              </a:lnSpc>
              <a:spcBef>
                <a:spcPts val="0"/>
              </a:spcBef>
              <a:spcAft>
                <a:spcPts val="0"/>
              </a:spcAft>
              <a:buClr>
                <a:schemeClr val="accent3"/>
              </a:buClr>
              <a:buSzPts val="2400"/>
              <a:buFont typeface="Bellota Text Light"/>
              <a:buChar char="○"/>
              <a:defRPr sz="2400">
                <a:solidFill>
                  <a:schemeClr val="dk1"/>
                </a:solidFill>
                <a:latin typeface="Bellota Text Light"/>
                <a:ea typeface="Bellota Text Light"/>
                <a:cs typeface="Bellota Text Light"/>
                <a:sym typeface="Bellota Text Light"/>
              </a:defRPr>
            </a:lvl2pPr>
            <a:lvl3pPr marL="1371600" lvl="2" indent="-381000" rtl="0">
              <a:lnSpc>
                <a:spcPct val="115000"/>
              </a:lnSpc>
              <a:spcBef>
                <a:spcPts val="0"/>
              </a:spcBef>
              <a:spcAft>
                <a:spcPts val="0"/>
              </a:spcAft>
              <a:buClr>
                <a:schemeClr val="accent3"/>
              </a:buClr>
              <a:buSzPts val="2400"/>
              <a:buFont typeface="Bellota Text Light"/>
              <a:buChar char="■"/>
              <a:defRPr sz="2400">
                <a:solidFill>
                  <a:schemeClr val="dk1"/>
                </a:solidFill>
                <a:latin typeface="Bellota Text Light"/>
                <a:ea typeface="Bellota Text Light"/>
                <a:cs typeface="Bellota Text Light"/>
                <a:sym typeface="Bellota Text Light"/>
              </a:defRPr>
            </a:lvl3pPr>
            <a:lvl4pPr marL="1828800" lvl="3" indent="-381000" rtl="0">
              <a:lnSpc>
                <a:spcPct val="115000"/>
              </a:lnSpc>
              <a:spcBef>
                <a:spcPts val="0"/>
              </a:spcBef>
              <a:spcAft>
                <a:spcPts val="0"/>
              </a:spcAft>
              <a:buClr>
                <a:schemeClr val="dk1"/>
              </a:buClr>
              <a:buSzPts val="2400"/>
              <a:buFont typeface="Bellota Text Light"/>
              <a:buChar char="●"/>
              <a:defRPr sz="2400">
                <a:solidFill>
                  <a:schemeClr val="dk1"/>
                </a:solidFill>
                <a:latin typeface="Bellota Text Light"/>
                <a:ea typeface="Bellota Text Light"/>
                <a:cs typeface="Bellota Text Light"/>
                <a:sym typeface="Bellota Text Light"/>
              </a:defRPr>
            </a:lvl4pPr>
            <a:lvl5pPr marL="2286000" lvl="4" indent="-381000" rtl="0">
              <a:lnSpc>
                <a:spcPct val="115000"/>
              </a:lnSpc>
              <a:spcBef>
                <a:spcPts val="0"/>
              </a:spcBef>
              <a:spcAft>
                <a:spcPts val="0"/>
              </a:spcAft>
              <a:buClr>
                <a:schemeClr val="dk1"/>
              </a:buClr>
              <a:buSzPts val="2400"/>
              <a:buFont typeface="Bellota Text Light"/>
              <a:buChar char="○"/>
              <a:defRPr sz="2400">
                <a:solidFill>
                  <a:schemeClr val="dk1"/>
                </a:solidFill>
                <a:latin typeface="Bellota Text Light"/>
                <a:ea typeface="Bellota Text Light"/>
                <a:cs typeface="Bellota Text Light"/>
                <a:sym typeface="Bellota Text Light"/>
              </a:defRPr>
            </a:lvl5pPr>
            <a:lvl6pPr marL="2743200" lvl="5" indent="-381000" rtl="0">
              <a:lnSpc>
                <a:spcPct val="115000"/>
              </a:lnSpc>
              <a:spcBef>
                <a:spcPts val="0"/>
              </a:spcBef>
              <a:spcAft>
                <a:spcPts val="0"/>
              </a:spcAft>
              <a:buClr>
                <a:schemeClr val="dk1"/>
              </a:buClr>
              <a:buSzPts val="2400"/>
              <a:buFont typeface="Bellota Text Light"/>
              <a:buChar char="■"/>
              <a:defRPr sz="2400">
                <a:solidFill>
                  <a:schemeClr val="dk1"/>
                </a:solidFill>
                <a:latin typeface="Bellota Text Light"/>
                <a:ea typeface="Bellota Text Light"/>
                <a:cs typeface="Bellota Text Light"/>
                <a:sym typeface="Bellota Text Light"/>
              </a:defRPr>
            </a:lvl6pPr>
            <a:lvl7pPr marL="3200400" lvl="6" indent="-381000" rtl="0">
              <a:lnSpc>
                <a:spcPct val="115000"/>
              </a:lnSpc>
              <a:spcBef>
                <a:spcPts val="0"/>
              </a:spcBef>
              <a:spcAft>
                <a:spcPts val="0"/>
              </a:spcAft>
              <a:buClr>
                <a:schemeClr val="dk1"/>
              </a:buClr>
              <a:buSzPts val="2400"/>
              <a:buFont typeface="Bellota Text Light"/>
              <a:buChar char="●"/>
              <a:defRPr sz="2400">
                <a:solidFill>
                  <a:schemeClr val="dk1"/>
                </a:solidFill>
                <a:latin typeface="Bellota Text Light"/>
                <a:ea typeface="Bellota Text Light"/>
                <a:cs typeface="Bellota Text Light"/>
                <a:sym typeface="Bellota Text Light"/>
              </a:defRPr>
            </a:lvl7pPr>
            <a:lvl8pPr marL="3657600" lvl="7" indent="-381000" rtl="0">
              <a:lnSpc>
                <a:spcPct val="115000"/>
              </a:lnSpc>
              <a:spcBef>
                <a:spcPts val="0"/>
              </a:spcBef>
              <a:spcAft>
                <a:spcPts val="0"/>
              </a:spcAft>
              <a:buClr>
                <a:schemeClr val="dk1"/>
              </a:buClr>
              <a:buSzPts val="2400"/>
              <a:buFont typeface="Bellota Text Light"/>
              <a:buChar char="○"/>
              <a:defRPr sz="2400">
                <a:solidFill>
                  <a:schemeClr val="dk1"/>
                </a:solidFill>
                <a:latin typeface="Bellota Text Light"/>
                <a:ea typeface="Bellota Text Light"/>
                <a:cs typeface="Bellota Text Light"/>
                <a:sym typeface="Bellota Text Light"/>
              </a:defRPr>
            </a:lvl8pPr>
            <a:lvl9pPr marL="4114800" lvl="8" indent="-381000" rtl="0">
              <a:lnSpc>
                <a:spcPct val="115000"/>
              </a:lnSpc>
              <a:spcBef>
                <a:spcPts val="0"/>
              </a:spcBef>
              <a:spcAft>
                <a:spcPts val="0"/>
              </a:spcAft>
              <a:buClr>
                <a:schemeClr val="dk1"/>
              </a:buClr>
              <a:buSzPts val="2400"/>
              <a:buFont typeface="Bellota Text Light"/>
              <a:buChar char="■"/>
              <a:defRPr sz="2400">
                <a:solidFill>
                  <a:schemeClr val="dk1"/>
                </a:solidFill>
                <a:latin typeface="Bellota Text Light"/>
                <a:ea typeface="Bellota Text Light"/>
                <a:cs typeface="Bellota Text Light"/>
                <a:sym typeface="Bellota Text Light"/>
              </a:defRPr>
            </a:lvl9pPr>
          </a:lstStyle>
          <a:p>
            <a:endParaRPr/>
          </a:p>
        </p:txBody>
      </p:sp>
      <p:sp>
        <p:nvSpPr>
          <p:cNvPr id="8" name="Google Shape;8;p1"/>
          <p:cNvSpPr txBox="1">
            <a:spLocks noGrp="1"/>
          </p:cNvSpPr>
          <p:nvPr>
            <p:ph type="sldNum" idx="12"/>
          </p:nvPr>
        </p:nvSpPr>
        <p:spPr>
          <a:xfrm>
            <a:off x="4297650" y="4594800"/>
            <a:ext cx="548700" cy="548700"/>
          </a:xfrm>
          <a:prstGeom prst="rect">
            <a:avLst/>
          </a:prstGeom>
          <a:noFill/>
          <a:ln>
            <a:noFill/>
          </a:ln>
        </p:spPr>
        <p:txBody>
          <a:bodyPr spcFirstLastPara="1" wrap="square" lIns="0" tIns="0" rIns="0" bIns="0" anchor="ctr" anchorCtr="0">
            <a:noAutofit/>
          </a:bodyPr>
          <a:lstStyle>
            <a:lvl1pPr lvl="0" algn="ctr" rtl="0">
              <a:buNone/>
              <a:defRPr sz="1300">
                <a:solidFill>
                  <a:schemeClr val="accent6"/>
                </a:solidFill>
                <a:latin typeface="Parisienne"/>
                <a:ea typeface="Parisienne"/>
                <a:cs typeface="Parisienne"/>
                <a:sym typeface="Parisienne"/>
              </a:defRPr>
            </a:lvl1pPr>
            <a:lvl2pPr lvl="1" algn="ctr" rtl="0">
              <a:buNone/>
              <a:defRPr sz="1300">
                <a:solidFill>
                  <a:schemeClr val="accent6"/>
                </a:solidFill>
                <a:latin typeface="Parisienne"/>
                <a:ea typeface="Parisienne"/>
                <a:cs typeface="Parisienne"/>
                <a:sym typeface="Parisienne"/>
              </a:defRPr>
            </a:lvl2pPr>
            <a:lvl3pPr lvl="2" algn="ctr" rtl="0">
              <a:buNone/>
              <a:defRPr sz="1300">
                <a:solidFill>
                  <a:schemeClr val="accent6"/>
                </a:solidFill>
                <a:latin typeface="Parisienne"/>
                <a:ea typeface="Parisienne"/>
                <a:cs typeface="Parisienne"/>
                <a:sym typeface="Parisienne"/>
              </a:defRPr>
            </a:lvl3pPr>
            <a:lvl4pPr lvl="3" algn="ctr" rtl="0">
              <a:buNone/>
              <a:defRPr sz="1300">
                <a:solidFill>
                  <a:schemeClr val="accent6"/>
                </a:solidFill>
                <a:latin typeface="Parisienne"/>
                <a:ea typeface="Parisienne"/>
                <a:cs typeface="Parisienne"/>
                <a:sym typeface="Parisienne"/>
              </a:defRPr>
            </a:lvl4pPr>
            <a:lvl5pPr lvl="4" algn="ctr" rtl="0">
              <a:buNone/>
              <a:defRPr sz="1300">
                <a:solidFill>
                  <a:schemeClr val="accent6"/>
                </a:solidFill>
                <a:latin typeface="Parisienne"/>
                <a:ea typeface="Parisienne"/>
                <a:cs typeface="Parisienne"/>
                <a:sym typeface="Parisienne"/>
              </a:defRPr>
            </a:lvl5pPr>
            <a:lvl6pPr lvl="5" algn="ctr" rtl="0">
              <a:buNone/>
              <a:defRPr sz="1300">
                <a:solidFill>
                  <a:schemeClr val="accent6"/>
                </a:solidFill>
                <a:latin typeface="Parisienne"/>
                <a:ea typeface="Parisienne"/>
                <a:cs typeface="Parisienne"/>
                <a:sym typeface="Parisienne"/>
              </a:defRPr>
            </a:lvl6pPr>
            <a:lvl7pPr lvl="6" algn="ctr" rtl="0">
              <a:buNone/>
              <a:defRPr sz="1300">
                <a:solidFill>
                  <a:schemeClr val="accent6"/>
                </a:solidFill>
                <a:latin typeface="Parisienne"/>
                <a:ea typeface="Parisienne"/>
                <a:cs typeface="Parisienne"/>
                <a:sym typeface="Parisienne"/>
              </a:defRPr>
            </a:lvl7pPr>
            <a:lvl8pPr lvl="7" algn="ctr" rtl="0">
              <a:buNone/>
              <a:defRPr sz="1300">
                <a:solidFill>
                  <a:schemeClr val="accent6"/>
                </a:solidFill>
                <a:latin typeface="Parisienne"/>
                <a:ea typeface="Parisienne"/>
                <a:cs typeface="Parisienne"/>
                <a:sym typeface="Parisienne"/>
              </a:defRPr>
            </a:lvl8pPr>
            <a:lvl9pPr lvl="8" algn="ctr" rtl="0">
              <a:buNone/>
              <a:defRPr sz="1300">
                <a:solidFill>
                  <a:schemeClr val="accent6"/>
                </a:solidFill>
                <a:latin typeface="Parisienne"/>
                <a:ea typeface="Parisienne"/>
                <a:cs typeface="Parisienne"/>
                <a:sym typeface="Parisienne"/>
              </a:defRPr>
            </a:lvl9pPr>
          </a:lstStyle>
          <a:p>
            <a:pPr marL="0" lvl="0" indent="0" algn="ct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9" r:id="rId1"/>
  </p:sldLayoutIdLst>
  <p:transition>
    <p:fade thruBlk="1"/>
  </p:transition>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13"/>
        <p:cNvGrpSpPr/>
        <p:nvPr/>
      </p:nvGrpSpPr>
      <p:grpSpPr>
        <a:xfrm>
          <a:off x="0" y="0"/>
          <a:ext cx="0" cy="0"/>
          <a:chOff x="0" y="0"/>
          <a:chExt cx="0" cy="0"/>
        </a:xfrm>
      </p:grpSpPr>
      <p:sp>
        <p:nvSpPr>
          <p:cNvPr id="114" name="Google Shape;114;p17"/>
          <p:cNvSpPr txBox="1">
            <a:spLocks noGrp="1"/>
          </p:cNvSpPr>
          <p:nvPr>
            <p:ph type="ctrTitle"/>
          </p:nvPr>
        </p:nvSpPr>
        <p:spPr>
          <a:xfrm>
            <a:off x="724812" y="1503218"/>
            <a:ext cx="5558224" cy="2707771"/>
          </a:xfrm>
          <a:prstGeom prst="rect">
            <a:avLst/>
          </a:prstGeom>
        </p:spPr>
        <p:txBody>
          <a:bodyPr spcFirstLastPara="1" wrap="square" lIns="0" tIns="0" rIns="0" bIns="0" anchor="b" anchorCtr="0">
            <a:noAutofit/>
          </a:bodyPr>
          <a:lstStyle/>
          <a:p>
            <a:pPr marL="0" lvl="0" indent="0" algn="l" rtl="0">
              <a:spcBef>
                <a:spcPts val="0"/>
              </a:spcBef>
              <a:spcAft>
                <a:spcPts val="0"/>
              </a:spcAft>
              <a:buNone/>
            </a:pPr>
            <a:r>
              <a:rPr lang="fi-FI" sz="1100" kern="100" dirty="0">
                <a:solidFill>
                  <a:schemeClr val="tx1"/>
                </a:solidFill>
                <a:effectLst/>
                <a:latin typeface="Aparajita" panose="020B0502040204020203" pitchFamily="18" charset="0"/>
                <a:ea typeface="Batang" panose="020B0503020000020004" pitchFamily="18" charset="-127"/>
                <a:cs typeface="Aparajita" panose="020B0502040204020203" pitchFamily="18" charset="0"/>
              </a:rPr>
              <a:t>Olen Varkaudessa syntynyt, monen mutkan kautta Lahteen ajautunut kulttuurin monitoiminainen. Työskentelin parikymmentä vuotta ilmaisukouluttajana ja harrastajateatteriohjaajana, sekä nuorten että aikuisten parissa, tutustuen eri yhteiskuntaluokkiin, maahanmuuttajiin, erityisnuoriin, työttömiin, yrittäjiin jne. Tämä mahdollisti laajat verkostoitumiset ja monipuolisen yhteistyön eri tahojen kanssa. Tällä hetkellä toimin huovutustaiteilijana. Myös kirjalliset projektit ovat osa (työ)elämääni.</a:t>
            </a:r>
            <a:br>
              <a:rPr lang="fi-FI" sz="1100" kern="100" dirty="0">
                <a:solidFill>
                  <a:schemeClr val="tx1"/>
                </a:solidFill>
                <a:effectLst/>
                <a:latin typeface="Aparajita" panose="020B0502040204020203" pitchFamily="18" charset="0"/>
                <a:ea typeface="Batang" panose="020B0503020000020004" pitchFamily="18" charset="-127"/>
                <a:cs typeface="Aparajita" panose="020B0502040204020203" pitchFamily="18" charset="0"/>
              </a:rPr>
            </a:br>
            <a:r>
              <a:rPr lang="fi-FI" sz="1100" kern="100" dirty="0">
                <a:solidFill>
                  <a:schemeClr val="tx1"/>
                </a:solidFill>
                <a:effectLst/>
                <a:latin typeface="Aparajita" panose="020B0502040204020203" pitchFamily="18" charset="0"/>
                <a:ea typeface="Batang" panose="020B0503020000020004" pitchFamily="18" charset="-127"/>
                <a:cs typeface="Aparajita" panose="020B0502040204020203" pitchFamily="18" charset="0"/>
              </a:rPr>
              <a:t>Pohjoismainen yhteistyö kiinnostaa ja pidän sitä, etenkin tässä muuttuvassa, epävakaassa maailmassa erittäin tärkeänä. </a:t>
            </a:r>
            <a:br>
              <a:rPr lang="fi-FI" sz="1100" kern="100" dirty="0">
                <a:solidFill>
                  <a:schemeClr val="tx1"/>
                </a:solidFill>
                <a:effectLst/>
                <a:latin typeface="Aparajita" panose="020B0502040204020203" pitchFamily="18" charset="0"/>
                <a:ea typeface="Batang" panose="020B0503020000020004" pitchFamily="18" charset="-127"/>
                <a:cs typeface="Aparajita" panose="020B0502040204020203" pitchFamily="18" charset="0"/>
              </a:rPr>
            </a:br>
            <a:r>
              <a:rPr lang="fi-FI" sz="1100" kern="100" dirty="0">
                <a:solidFill>
                  <a:schemeClr val="tx1"/>
                </a:solidFill>
                <a:effectLst/>
                <a:latin typeface="Aparajita" panose="020B0502040204020203" pitchFamily="18" charset="0"/>
                <a:ea typeface="Batang" panose="020B0503020000020004" pitchFamily="18" charset="-127"/>
                <a:cs typeface="Aparajita" panose="020B0502040204020203" pitchFamily="18" charset="0"/>
              </a:rPr>
              <a:t>”Elämä on juuri niin kaunis kuin millaisena uskallat sitä katsella.” (</a:t>
            </a:r>
            <a:r>
              <a:rPr lang="fi-FI" sz="1100" kern="100" dirty="0" err="1">
                <a:solidFill>
                  <a:schemeClr val="tx1"/>
                </a:solidFill>
                <a:effectLst/>
                <a:latin typeface="Aparajita" panose="020B0502040204020203" pitchFamily="18" charset="0"/>
                <a:ea typeface="Batang" panose="020B0503020000020004" pitchFamily="18" charset="-127"/>
                <a:cs typeface="Aparajita" panose="020B0502040204020203" pitchFamily="18" charset="0"/>
              </a:rPr>
              <a:t>A.Kotiranta</a:t>
            </a:r>
            <a:r>
              <a:rPr lang="fi-FI" sz="1100" kern="100" dirty="0">
                <a:solidFill>
                  <a:schemeClr val="tx1"/>
                </a:solidFill>
                <a:effectLst/>
                <a:latin typeface="Aparajita" panose="020B0502040204020203" pitchFamily="18" charset="0"/>
                <a:ea typeface="Batang" panose="020B0503020000020004" pitchFamily="18" charset="-127"/>
                <a:cs typeface="Aparajita" panose="020B0502040204020203" pitchFamily="18" charset="0"/>
              </a:rPr>
              <a:t>)</a:t>
            </a:r>
            <a:br>
              <a:rPr lang="fi-FI" sz="1100" kern="100" dirty="0">
                <a:solidFill>
                  <a:schemeClr val="tx1"/>
                </a:solidFill>
                <a:effectLst/>
                <a:latin typeface="Aparajita" panose="020B0502040204020203" pitchFamily="18" charset="0"/>
                <a:ea typeface="Batang" panose="020B0503020000020004" pitchFamily="18" charset="-127"/>
                <a:cs typeface="Aparajita" panose="020B0502040204020203" pitchFamily="18" charset="0"/>
              </a:rPr>
            </a:br>
            <a:r>
              <a:rPr lang="fi-FI" sz="1100" kern="100" dirty="0">
                <a:solidFill>
                  <a:schemeClr val="tx1"/>
                </a:solidFill>
                <a:effectLst/>
                <a:latin typeface="Aparajita" panose="020B0502040204020203" pitchFamily="18" charset="0"/>
                <a:ea typeface="Batang" panose="020B0503020000020004" pitchFamily="18" charset="-127"/>
                <a:cs typeface="Aparajita" panose="020B0502040204020203" pitchFamily="18" charset="0"/>
              </a:rPr>
              <a:t>Sähköposti: arjainkerikoo@gmail.com</a:t>
            </a:r>
            <a:br>
              <a:rPr lang="fi-FI" sz="1100" kern="100" dirty="0">
                <a:solidFill>
                  <a:schemeClr val="tx1"/>
                </a:solidFill>
                <a:effectLst/>
                <a:latin typeface="Aparajita" panose="020B0502040204020203" pitchFamily="18" charset="0"/>
                <a:ea typeface="Batang" panose="020B0503020000020004" pitchFamily="18" charset="-127"/>
                <a:cs typeface="Aparajita" panose="020B0502040204020203" pitchFamily="18" charset="0"/>
              </a:rPr>
            </a:br>
            <a:r>
              <a:rPr lang="fi-FI" sz="1100" kern="100" dirty="0">
                <a:solidFill>
                  <a:schemeClr val="tx1"/>
                </a:solidFill>
                <a:effectLst/>
                <a:latin typeface="Aparajita" panose="020B0502040204020203" pitchFamily="18" charset="0"/>
                <a:ea typeface="Batang" panose="020B0503020000020004" pitchFamily="18" charset="-127"/>
                <a:cs typeface="Aparajita" panose="020B0502040204020203" pitchFamily="18" charset="0"/>
              </a:rPr>
              <a:t> </a:t>
            </a:r>
            <a:br>
              <a:rPr lang="fi-FI" sz="1100" kern="100" dirty="0">
                <a:solidFill>
                  <a:schemeClr val="tx1"/>
                </a:solidFill>
                <a:effectLst/>
                <a:latin typeface="Aparajita" panose="020B0502040204020203" pitchFamily="18" charset="0"/>
                <a:ea typeface="Batang" panose="020B0503020000020004" pitchFamily="18" charset="-127"/>
                <a:cs typeface="Aparajita" panose="020B0502040204020203" pitchFamily="18" charset="0"/>
              </a:rPr>
            </a:br>
            <a:r>
              <a:rPr lang="fi-FI" sz="1100" kern="100" dirty="0" err="1">
                <a:solidFill>
                  <a:schemeClr val="tx1"/>
                </a:solidFill>
                <a:effectLst/>
                <a:latin typeface="Aparajita" panose="020B0502040204020203" pitchFamily="18" charset="0"/>
                <a:ea typeface="Batang" panose="020B0503020000020004" pitchFamily="18" charset="-127"/>
                <a:cs typeface="Aparajita" panose="020B0502040204020203" pitchFamily="18" charset="0"/>
              </a:rPr>
              <a:t>Jag</a:t>
            </a:r>
            <a:r>
              <a:rPr lang="fi-FI" sz="1100" kern="100" dirty="0">
                <a:solidFill>
                  <a:schemeClr val="tx1"/>
                </a:solidFill>
                <a:effectLst/>
                <a:latin typeface="Aparajita" panose="020B0502040204020203" pitchFamily="18" charset="0"/>
                <a:ea typeface="Batang" panose="020B0503020000020004" pitchFamily="18" charset="-127"/>
                <a:cs typeface="Aparajita" panose="020B0502040204020203" pitchFamily="18" charset="0"/>
              </a:rPr>
              <a:t> </a:t>
            </a:r>
            <a:r>
              <a:rPr lang="fi-FI" sz="1100" kern="100" dirty="0" err="1">
                <a:solidFill>
                  <a:schemeClr val="tx1"/>
                </a:solidFill>
                <a:effectLst/>
                <a:latin typeface="Aparajita" panose="020B0502040204020203" pitchFamily="18" charset="0"/>
                <a:ea typeface="Batang" panose="020B0503020000020004" pitchFamily="18" charset="-127"/>
                <a:cs typeface="Aparajita" panose="020B0502040204020203" pitchFamily="18" charset="0"/>
              </a:rPr>
              <a:t>är</a:t>
            </a:r>
            <a:r>
              <a:rPr lang="fi-FI" sz="1100" kern="100" dirty="0">
                <a:solidFill>
                  <a:schemeClr val="tx1"/>
                </a:solidFill>
                <a:effectLst/>
                <a:latin typeface="Aparajita" panose="020B0502040204020203" pitchFamily="18" charset="0"/>
                <a:ea typeface="Batang" panose="020B0503020000020004" pitchFamily="18" charset="-127"/>
                <a:cs typeface="Aparajita" panose="020B0502040204020203" pitchFamily="18" charset="0"/>
              </a:rPr>
              <a:t> </a:t>
            </a:r>
            <a:r>
              <a:rPr lang="fi-FI" sz="1100" kern="100" dirty="0" err="1">
                <a:solidFill>
                  <a:schemeClr val="tx1"/>
                </a:solidFill>
                <a:effectLst/>
                <a:latin typeface="Aparajita" panose="020B0502040204020203" pitchFamily="18" charset="0"/>
                <a:ea typeface="Batang" panose="020B0503020000020004" pitchFamily="18" charset="-127"/>
                <a:cs typeface="Aparajita" panose="020B0502040204020203" pitchFamily="18" charset="0"/>
              </a:rPr>
              <a:t>född</a:t>
            </a:r>
            <a:r>
              <a:rPr lang="fi-FI" sz="1100" kern="100" dirty="0">
                <a:solidFill>
                  <a:schemeClr val="tx1"/>
                </a:solidFill>
                <a:effectLst/>
                <a:latin typeface="Aparajita" panose="020B0502040204020203" pitchFamily="18" charset="0"/>
                <a:ea typeface="Batang" panose="020B0503020000020004" pitchFamily="18" charset="-127"/>
                <a:cs typeface="Aparajita" panose="020B0502040204020203" pitchFamily="18" charset="0"/>
              </a:rPr>
              <a:t> i Varkaus </a:t>
            </a:r>
            <a:r>
              <a:rPr lang="fi-FI" sz="1100" kern="100" dirty="0" err="1">
                <a:solidFill>
                  <a:schemeClr val="tx1"/>
                </a:solidFill>
                <a:effectLst/>
                <a:latin typeface="Aparajita" panose="020B0502040204020203" pitchFamily="18" charset="0"/>
                <a:ea typeface="Batang" panose="020B0503020000020004" pitchFamily="18" charset="-127"/>
                <a:cs typeface="Aparajita" panose="020B0502040204020203" pitchFamily="18" charset="0"/>
              </a:rPr>
              <a:t>och</a:t>
            </a:r>
            <a:r>
              <a:rPr lang="fi-FI" sz="1100" kern="100" dirty="0">
                <a:solidFill>
                  <a:schemeClr val="tx1"/>
                </a:solidFill>
                <a:effectLst/>
                <a:latin typeface="Aparajita" panose="020B0502040204020203" pitchFamily="18" charset="0"/>
                <a:ea typeface="Batang" panose="020B0503020000020004" pitchFamily="18" charset="-127"/>
                <a:cs typeface="Aparajita" panose="020B0502040204020203" pitchFamily="18" charset="0"/>
              </a:rPr>
              <a:t> </a:t>
            </a:r>
            <a:r>
              <a:rPr lang="fi-FI" sz="1100" kern="100" dirty="0" err="1">
                <a:solidFill>
                  <a:schemeClr val="tx1"/>
                </a:solidFill>
                <a:effectLst/>
                <a:latin typeface="Aparajita" panose="020B0502040204020203" pitchFamily="18" charset="0"/>
                <a:ea typeface="Batang" panose="020B0503020000020004" pitchFamily="18" charset="-127"/>
                <a:cs typeface="Aparajita" panose="020B0502040204020203" pitchFamily="18" charset="0"/>
              </a:rPr>
              <a:t>har</a:t>
            </a:r>
            <a:r>
              <a:rPr lang="fi-FI" sz="1100" kern="100" dirty="0">
                <a:solidFill>
                  <a:schemeClr val="tx1"/>
                </a:solidFill>
                <a:effectLst/>
                <a:latin typeface="Aparajita" panose="020B0502040204020203" pitchFamily="18" charset="0"/>
                <a:ea typeface="Batang" panose="020B0503020000020004" pitchFamily="18" charset="-127"/>
                <a:cs typeface="Aparajita" panose="020B0502040204020203" pitchFamily="18" charset="0"/>
              </a:rPr>
              <a:t> </a:t>
            </a:r>
            <a:r>
              <a:rPr lang="fi-FI" sz="1100" kern="100" dirty="0" err="1">
                <a:solidFill>
                  <a:schemeClr val="tx1"/>
                </a:solidFill>
                <a:effectLst/>
                <a:latin typeface="Aparajita" panose="020B0502040204020203" pitchFamily="18" charset="0"/>
                <a:ea typeface="Batang" panose="020B0503020000020004" pitchFamily="18" charset="-127"/>
                <a:cs typeface="Aparajita" panose="020B0502040204020203" pitchFamily="18" charset="0"/>
              </a:rPr>
              <a:t>jobbat</a:t>
            </a:r>
            <a:r>
              <a:rPr lang="fi-FI" sz="1100" kern="100" dirty="0">
                <a:solidFill>
                  <a:schemeClr val="tx1"/>
                </a:solidFill>
                <a:effectLst/>
                <a:latin typeface="Aparajita" panose="020B0502040204020203" pitchFamily="18" charset="0"/>
                <a:ea typeface="Batang" panose="020B0503020000020004" pitchFamily="18" charset="-127"/>
                <a:cs typeface="Aparajita" panose="020B0502040204020203" pitchFamily="18" charset="0"/>
              </a:rPr>
              <a:t> </a:t>
            </a:r>
            <a:r>
              <a:rPr lang="fi-FI" sz="1100" kern="100" dirty="0" err="1">
                <a:solidFill>
                  <a:schemeClr val="tx1"/>
                </a:solidFill>
                <a:effectLst/>
                <a:latin typeface="Aparajita" panose="020B0502040204020203" pitchFamily="18" charset="0"/>
                <a:ea typeface="Batang" panose="020B0503020000020004" pitchFamily="18" charset="-127"/>
                <a:cs typeface="Aparajita" panose="020B0502040204020203" pitchFamily="18" charset="0"/>
              </a:rPr>
              <a:t>mångsidigt</a:t>
            </a:r>
            <a:r>
              <a:rPr lang="fi-FI" sz="1100" kern="100" dirty="0">
                <a:solidFill>
                  <a:schemeClr val="tx1"/>
                </a:solidFill>
                <a:effectLst/>
                <a:latin typeface="Aparajita" panose="020B0502040204020203" pitchFamily="18" charset="0"/>
                <a:ea typeface="Batang" panose="020B0503020000020004" pitchFamily="18" charset="-127"/>
                <a:cs typeface="Aparajita" panose="020B0502040204020203" pitchFamily="18" charset="0"/>
              </a:rPr>
              <a:t> </a:t>
            </a:r>
            <a:r>
              <a:rPr lang="fi-FI" sz="1100" kern="100" dirty="0" err="1">
                <a:solidFill>
                  <a:schemeClr val="tx1"/>
                </a:solidFill>
                <a:effectLst/>
                <a:latin typeface="Aparajita" panose="020B0502040204020203" pitchFamily="18" charset="0"/>
                <a:ea typeface="Batang" panose="020B0503020000020004" pitchFamily="18" charset="-127"/>
                <a:cs typeface="Aparajita" panose="020B0502040204020203" pitchFamily="18" charset="0"/>
              </a:rPr>
              <a:t>inom</a:t>
            </a:r>
            <a:r>
              <a:rPr lang="fi-FI" sz="1100" kern="100" dirty="0">
                <a:solidFill>
                  <a:schemeClr val="tx1"/>
                </a:solidFill>
                <a:effectLst/>
                <a:latin typeface="Aparajita" panose="020B0502040204020203" pitchFamily="18" charset="0"/>
                <a:ea typeface="Batang" panose="020B0503020000020004" pitchFamily="18" charset="-127"/>
                <a:cs typeface="Aparajita" panose="020B0502040204020203" pitchFamily="18" charset="0"/>
              </a:rPr>
              <a:t> </a:t>
            </a:r>
            <a:r>
              <a:rPr lang="fi-FI" sz="1100" kern="100" dirty="0" err="1">
                <a:solidFill>
                  <a:schemeClr val="tx1"/>
                </a:solidFill>
                <a:effectLst/>
                <a:latin typeface="Aparajita" panose="020B0502040204020203" pitchFamily="18" charset="0"/>
                <a:ea typeface="Batang" panose="020B0503020000020004" pitchFamily="18" charset="-127"/>
                <a:cs typeface="Aparajita" panose="020B0502040204020203" pitchFamily="18" charset="0"/>
              </a:rPr>
              <a:t>kultur</a:t>
            </a:r>
            <a:r>
              <a:rPr lang="fi-FI" sz="1100" kern="100" dirty="0">
                <a:solidFill>
                  <a:schemeClr val="tx1"/>
                </a:solidFill>
                <a:effectLst/>
                <a:latin typeface="Aparajita" panose="020B0502040204020203" pitchFamily="18" charset="0"/>
                <a:ea typeface="Batang" panose="020B0503020000020004" pitchFamily="18" charset="-127"/>
                <a:cs typeface="Aparajita" panose="020B0502040204020203" pitchFamily="18" charset="0"/>
              </a:rPr>
              <a:t> sedan </a:t>
            </a:r>
            <a:r>
              <a:rPr lang="fi-FI" sz="1100" kern="100" dirty="0" err="1">
                <a:solidFill>
                  <a:schemeClr val="tx1"/>
                </a:solidFill>
                <a:effectLst/>
                <a:latin typeface="Aparajita" panose="020B0502040204020203" pitchFamily="18" charset="0"/>
                <a:ea typeface="Batang" panose="020B0503020000020004" pitchFamily="18" charset="-127"/>
                <a:cs typeface="Aparajita" panose="020B0502040204020203" pitchFamily="18" charset="0"/>
              </a:rPr>
              <a:t>jag</a:t>
            </a:r>
            <a:r>
              <a:rPr lang="fi-FI" sz="1100" kern="100" dirty="0">
                <a:solidFill>
                  <a:schemeClr val="tx1"/>
                </a:solidFill>
                <a:effectLst/>
                <a:latin typeface="Aparajita" panose="020B0502040204020203" pitchFamily="18" charset="0"/>
                <a:ea typeface="Batang" panose="020B0503020000020004" pitchFamily="18" charset="-127"/>
                <a:cs typeface="Aparajita" panose="020B0502040204020203" pitchFamily="18" charset="0"/>
              </a:rPr>
              <a:t> </a:t>
            </a:r>
            <a:r>
              <a:rPr lang="fi-FI" sz="1100" kern="100" dirty="0" err="1">
                <a:solidFill>
                  <a:schemeClr val="tx1"/>
                </a:solidFill>
                <a:effectLst/>
                <a:latin typeface="Aparajita" panose="020B0502040204020203" pitchFamily="18" charset="0"/>
                <a:ea typeface="Batang" panose="020B0503020000020004" pitchFamily="18" charset="-127"/>
                <a:cs typeface="Aparajita" panose="020B0502040204020203" pitchFamily="18" charset="0"/>
              </a:rPr>
              <a:t>flyttat</a:t>
            </a:r>
            <a:r>
              <a:rPr lang="fi-FI" sz="1100" kern="100" dirty="0">
                <a:solidFill>
                  <a:schemeClr val="tx1"/>
                </a:solidFill>
                <a:effectLst/>
                <a:latin typeface="Aparajita" panose="020B0502040204020203" pitchFamily="18" charset="0"/>
                <a:ea typeface="Batang" panose="020B0503020000020004" pitchFamily="18" charset="-127"/>
                <a:cs typeface="Aparajita" panose="020B0502040204020203" pitchFamily="18" charset="0"/>
              </a:rPr>
              <a:t> </a:t>
            </a:r>
            <a:r>
              <a:rPr lang="fi-FI" sz="1100" kern="100" dirty="0" err="1">
                <a:solidFill>
                  <a:schemeClr val="tx1"/>
                </a:solidFill>
                <a:effectLst/>
                <a:latin typeface="Aparajita" panose="020B0502040204020203" pitchFamily="18" charset="0"/>
                <a:ea typeface="Batang" panose="020B0503020000020004" pitchFamily="18" charset="-127"/>
                <a:cs typeface="Aparajita" panose="020B0502040204020203" pitchFamily="18" charset="0"/>
              </a:rPr>
              <a:t>till</a:t>
            </a:r>
            <a:r>
              <a:rPr lang="fi-FI" sz="1100" kern="100" dirty="0">
                <a:solidFill>
                  <a:schemeClr val="tx1"/>
                </a:solidFill>
                <a:effectLst/>
                <a:latin typeface="Aparajita" panose="020B0502040204020203" pitchFamily="18" charset="0"/>
                <a:ea typeface="Batang" panose="020B0503020000020004" pitchFamily="18" charset="-127"/>
                <a:cs typeface="Aparajita" panose="020B0502040204020203" pitchFamily="18" charset="0"/>
              </a:rPr>
              <a:t> </a:t>
            </a:r>
            <a:r>
              <a:rPr lang="fi-FI" sz="1100" kern="100" dirty="0" err="1">
                <a:solidFill>
                  <a:schemeClr val="tx1"/>
                </a:solidFill>
                <a:effectLst/>
                <a:latin typeface="Aparajita" panose="020B0502040204020203" pitchFamily="18" charset="0"/>
                <a:ea typeface="Batang" panose="020B0503020000020004" pitchFamily="18" charset="-127"/>
                <a:cs typeface="Aparajita" panose="020B0502040204020203" pitchFamily="18" charset="0"/>
              </a:rPr>
              <a:t>Lahtis</a:t>
            </a:r>
            <a:r>
              <a:rPr lang="fi-FI" sz="1100" kern="100" dirty="0">
                <a:solidFill>
                  <a:schemeClr val="tx1"/>
                </a:solidFill>
                <a:effectLst/>
                <a:latin typeface="Aparajita" panose="020B0502040204020203" pitchFamily="18" charset="0"/>
                <a:ea typeface="Batang" panose="020B0503020000020004" pitchFamily="18" charset="-127"/>
                <a:cs typeface="Aparajita" panose="020B0502040204020203" pitchFamily="18" charset="0"/>
              </a:rPr>
              <a:t> i </a:t>
            </a:r>
            <a:r>
              <a:rPr lang="fi-FI" sz="1100" kern="100" dirty="0" err="1">
                <a:solidFill>
                  <a:schemeClr val="tx1"/>
                </a:solidFill>
                <a:effectLst/>
                <a:latin typeface="Aparajita" panose="020B0502040204020203" pitchFamily="18" charset="0"/>
                <a:ea typeface="Batang" panose="020B0503020000020004" pitchFamily="18" charset="-127"/>
                <a:cs typeface="Aparajita" panose="020B0502040204020203" pitchFamily="18" charset="0"/>
              </a:rPr>
              <a:t>slutet</a:t>
            </a:r>
            <a:r>
              <a:rPr lang="fi-FI" sz="1100" kern="100" dirty="0">
                <a:solidFill>
                  <a:schemeClr val="tx1"/>
                </a:solidFill>
                <a:effectLst/>
                <a:latin typeface="Aparajita" panose="020B0502040204020203" pitchFamily="18" charset="0"/>
                <a:ea typeface="Batang" panose="020B0503020000020004" pitchFamily="18" charset="-127"/>
                <a:cs typeface="Aparajita" panose="020B0502040204020203" pitchFamily="18" charset="0"/>
              </a:rPr>
              <a:t> </a:t>
            </a:r>
            <a:r>
              <a:rPr lang="fi-FI" sz="1100" kern="100" dirty="0" err="1">
                <a:solidFill>
                  <a:schemeClr val="tx1"/>
                </a:solidFill>
                <a:effectLst/>
                <a:latin typeface="Aparajita" panose="020B0502040204020203" pitchFamily="18" charset="0"/>
                <a:ea typeface="Batang" panose="020B0503020000020004" pitchFamily="18" charset="-127"/>
                <a:cs typeface="Aparajita" panose="020B0502040204020203" pitchFamily="18" charset="0"/>
              </a:rPr>
              <a:t>på</a:t>
            </a:r>
            <a:r>
              <a:rPr lang="fi-FI" sz="1100" kern="100" dirty="0">
                <a:solidFill>
                  <a:schemeClr val="tx1"/>
                </a:solidFill>
                <a:effectLst/>
                <a:latin typeface="Aparajita" panose="020B0502040204020203" pitchFamily="18" charset="0"/>
                <a:ea typeface="Batang" panose="020B0503020000020004" pitchFamily="18" charset="-127"/>
                <a:cs typeface="Aparajita" panose="020B0502040204020203" pitchFamily="18" charset="0"/>
              </a:rPr>
              <a:t> 1980-talet. </a:t>
            </a:r>
            <a:r>
              <a:rPr lang="fi-FI" sz="1100" kern="100" dirty="0" err="1">
                <a:solidFill>
                  <a:schemeClr val="tx1"/>
                </a:solidFill>
                <a:effectLst/>
                <a:latin typeface="Aparajita" panose="020B0502040204020203" pitchFamily="18" charset="0"/>
                <a:ea typeface="Batang" panose="020B0503020000020004" pitchFamily="18" charset="-127"/>
                <a:cs typeface="Aparajita" panose="020B0502040204020203" pitchFamily="18" charset="0"/>
              </a:rPr>
              <a:t>Jag</a:t>
            </a:r>
            <a:r>
              <a:rPr lang="fi-FI" sz="1100" kern="100" dirty="0">
                <a:solidFill>
                  <a:schemeClr val="tx1"/>
                </a:solidFill>
                <a:effectLst/>
                <a:latin typeface="Aparajita" panose="020B0502040204020203" pitchFamily="18" charset="0"/>
                <a:ea typeface="Batang" panose="020B0503020000020004" pitchFamily="18" charset="-127"/>
                <a:cs typeface="Aparajita" panose="020B0502040204020203" pitchFamily="18" charset="0"/>
              </a:rPr>
              <a:t> </a:t>
            </a:r>
            <a:r>
              <a:rPr lang="fi-FI" sz="1100" kern="100" dirty="0" err="1">
                <a:solidFill>
                  <a:schemeClr val="tx1"/>
                </a:solidFill>
                <a:effectLst/>
                <a:latin typeface="Aparajita" panose="020B0502040204020203" pitchFamily="18" charset="0"/>
                <a:ea typeface="Batang" panose="020B0503020000020004" pitchFamily="18" charset="-127"/>
                <a:cs typeface="Aparajita" panose="020B0502040204020203" pitchFamily="18" charset="0"/>
              </a:rPr>
              <a:t>jobbade</a:t>
            </a:r>
            <a:r>
              <a:rPr lang="fi-FI" sz="1100" kern="100" dirty="0">
                <a:solidFill>
                  <a:schemeClr val="tx1"/>
                </a:solidFill>
                <a:effectLst/>
                <a:latin typeface="Aparajita" panose="020B0502040204020203" pitchFamily="18" charset="0"/>
                <a:ea typeface="Batang" panose="020B0503020000020004" pitchFamily="18" charset="-127"/>
                <a:cs typeface="Aparajita" panose="020B0502040204020203" pitchFamily="18" charset="0"/>
              </a:rPr>
              <a:t> </a:t>
            </a:r>
            <a:r>
              <a:rPr lang="fi-FI" sz="1100" kern="100" dirty="0" err="1">
                <a:solidFill>
                  <a:schemeClr val="tx1"/>
                </a:solidFill>
                <a:effectLst/>
                <a:latin typeface="Aparajita" panose="020B0502040204020203" pitchFamily="18" charset="0"/>
                <a:ea typeface="Batang" panose="020B0503020000020004" pitchFamily="18" charset="-127"/>
                <a:cs typeface="Aparajita" panose="020B0502040204020203" pitchFamily="18" charset="0"/>
              </a:rPr>
              <a:t>som</a:t>
            </a:r>
            <a:r>
              <a:rPr lang="fi-FI" sz="1100" kern="100" dirty="0">
                <a:solidFill>
                  <a:schemeClr val="tx1"/>
                </a:solidFill>
                <a:effectLst/>
                <a:latin typeface="Aparajita" panose="020B0502040204020203" pitchFamily="18" charset="0"/>
                <a:ea typeface="Batang" panose="020B0503020000020004" pitchFamily="18" charset="-127"/>
                <a:cs typeface="Aparajita" panose="020B0502040204020203" pitchFamily="18" charset="0"/>
              </a:rPr>
              <a:t> </a:t>
            </a:r>
            <a:r>
              <a:rPr lang="fi-FI" sz="1100" kern="100" dirty="0" err="1">
                <a:solidFill>
                  <a:schemeClr val="tx1"/>
                </a:solidFill>
                <a:effectLst/>
                <a:latin typeface="Aparajita" panose="020B0502040204020203" pitchFamily="18" charset="0"/>
                <a:ea typeface="Batang" panose="020B0503020000020004" pitchFamily="18" charset="-127"/>
                <a:cs typeface="Aparajita" panose="020B0502040204020203" pitchFamily="18" charset="0"/>
              </a:rPr>
              <a:t>lärare</a:t>
            </a:r>
            <a:r>
              <a:rPr lang="fi-FI" sz="1100" kern="100" dirty="0">
                <a:solidFill>
                  <a:schemeClr val="tx1"/>
                </a:solidFill>
                <a:effectLst/>
                <a:latin typeface="Aparajita" panose="020B0502040204020203" pitchFamily="18" charset="0"/>
                <a:ea typeface="Batang" panose="020B0503020000020004" pitchFamily="18" charset="-127"/>
                <a:cs typeface="Aparajita" panose="020B0502040204020203" pitchFamily="18" charset="0"/>
              </a:rPr>
              <a:t> i </a:t>
            </a:r>
            <a:r>
              <a:rPr lang="fi-FI" sz="1100" kern="100" dirty="0" err="1">
                <a:solidFill>
                  <a:schemeClr val="tx1"/>
                </a:solidFill>
                <a:effectLst/>
                <a:latin typeface="Aparajita" panose="020B0502040204020203" pitchFamily="18" charset="0"/>
                <a:ea typeface="Batang" panose="020B0503020000020004" pitchFamily="18" charset="-127"/>
                <a:cs typeface="Aparajita" panose="020B0502040204020203" pitchFamily="18" charset="0"/>
              </a:rPr>
              <a:t>talkonst</a:t>
            </a:r>
            <a:r>
              <a:rPr lang="fi-FI" sz="1100" kern="100" dirty="0">
                <a:solidFill>
                  <a:schemeClr val="tx1"/>
                </a:solidFill>
                <a:effectLst/>
                <a:latin typeface="Aparajita" panose="020B0502040204020203" pitchFamily="18" charset="0"/>
                <a:ea typeface="Batang" panose="020B0503020000020004" pitchFamily="18" charset="-127"/>
                <a:cs typeface="Aparajita" panose="020B0502040204020203" pitchFamily="18" charset="0"/>
              </a:rPr>
              <a:t> </a:t>
            </a:r>
            <a:r>
              <a:rPr lang="fi-FI" sz="1100" kern="100" dirty="0" err="1">
                <a:solidFill>
                  <a:schemeClr val="tx1"/>
                </a:solidFill>
                <a:effectLst/>
                <a:latin typeface="Aparajita" panose="020B0502040204020203" pitchFamily="18" charset="0"/>
                <a:ea typeface="Batang" panose="020B0503020000020004" pitchFamily="18" charset="-127"/>
                <a:cs typeface="Aparajita" panose="020B0502040204020203" pitchFamily="18" charset="0"/>
              </a:rPr>
              <a:t>och</a:t>
            </a:r>
            <a:r>
              <a:rPr lang="fi-FI" sz="1100" kern="100" dirty="0">
                <a:solidFill>
                  <a:schemeClr val="tx1"/>
                </a:solidFill>
                <a:effectLst/>
                <a:latin typeface="Aparajita" panose="020B0502040204020203" pitchFamily="18" charset="0"/>
                <a:ea typeface="Batang" panose="020B0503020000020004" pitchFamily="18" charset="-127"/>
                <a:cs typeface="Aparajita" panose="020B0502040204020203" pitchFamily="18" charset="0"/>
              </a:rPr>
              <a:t> </a:t>
            </a:r>
            <a:r>
              <a:rPr lang="fi-FI" sz="1100" kern="100" dirty="0" err="1">
                <a:solidFill>
                  <a:schemeClr val="tx1"/>
                </a:solidFill>
                <a:effectLst/>
                <a:latin typeface="Aparajita" panose="020B0502040204020203" pitchFamily="18" charset="0"/>
                <a:ea typeface="Batang" panose="020B0503020000020004" pitchFamily="18" charset="-127"/>
                <a:cs typeface="Aparajita" panose="020B0502040204020203" pitchFamily="18" charset="0"/>
              </a:rPr>
              <a:t>drama</a:t>
            </a:r>
            <a:r>
              <a:rPr lang="fi-FI" sz="1100" kern="100" dirty="0">
                <a:solidFill>
                  <a:schemeClr val="tx1"/>
                </a:solidFill>
                <a:effectLst/>
                <a:latin typeface="Aparajita" panose="020B0502040204020203" pitchFamily="18" charset="0"/>
                <a:ea typeface="Batang" panose="020B0503020000020004" pitchFamily="18" charset="-127"/>
                <a:cs typeface="Aparajita" panose="020B0502040204020203" pitchFamily="18" charset="0"/>
              </a:rPr>
              <a:t> </a:t>
            </a:r>
            <a:r>
              <a:rPr lang="fi-FI" sz="1100" kern="100" dirty="0" err="1">
                <a:solidFill>
                  <a:schemeClr val="tx1"/>
                </a:solidFill>
                <a:effectLst/>
                <a:latin typeface="Aparajita" panose="020B0502040204020203" pitchFamily="18" charset="0"/>
                <a:ea typeface="Batang" panose="020B0503020000020004" pitchFamily="18" charset="-127"/>
                <a:cs typeface="Aparajita" panose="020B0502040204020203" pitchFamily="18" charset="0"/>
              </a:rPr>
              <a:t>samt</a:t>
            </a:r>
            <a:r>
              <a:rPr lang="fi-FI" sz="1100" kern="100" dirty="0">
                <a:solidFill>
                  <a:schemeClr val="tx1"/>
                </a:solidFill>
                <a:effectLst/>
                <a:latin typeface="Aparajita" panose="020B0502040204020203" pitchFamily="18" charset="0"/>
                <a:ea typeface="Batang" panose="020B0503020000020004" pitchFamily="18" charset="-127"/>
                <a:cs typeface="Aparajita" panose="020B0502040204020203" pitchFamily="18" charset="0"/>
              </a:rPr>
              <a:t> </a:t>
            </a:r>
            <a:r>
              <a:rPr lang="fi-FI" sz="1100" kern="100" dirty="0" err="1">
                <a:solidFill>
                  <a:schemeClr val="tx1"/>
                </a:solidFill>
                <a:effectLst/>
                <a:latin typeface="Aparajita" panose="020B0502040204020203" pitchFamily="18" charset="0"/>
                <a:ea typeface="Batang" panose="020B0503020000020004" pitchFamily="18" charset="-127"/>
                <a:cs typeface="Aparajita" panose="020B0502040204020203" pitchFamily="18" charset="0"/>
              </a:rPr>
              <a:t>regisserade</a:t>
            </a:r>
            <a:r>
              <a:rPr lang="fi-FI" sz="1100" kern="100" dirty="0">
                <a:solidFill>
                  <a:schemeClr val="tx1"/>
                </a:solidFill>
                <a:effectLst/>
                <a:latin typeface="Aparajita" panose="020B0502040204020203" pitchFamily="18" charset="0"/>
                <a:ea typeface="Batang" panose="020B0503020000020004" pitchFamily="18" charset="-127"/>
                <a:cs typeface="Aparajita" panose="020B0502040204020203" pitchFamily="18" charset="0"/>
              </a:rPr>
              <a:t> </a:t>
            </a:r>
            <a:r>
              <a:rPr lang="fi-FI" sz="1100" kern="100" dirty="0" err="1">
                <a:solidFill>
                  <a:schemeClr val="tx1"/>
                </a:solidFill>
                <a:effectLst/>
                <a:latin typeface="Aparajita" panose="020B0502040204020203" pitchFamily="18" charset="0"/>
                <a:ea typeface="Batang" panose="020B0503020000020004" pitchFamily="18" charset="-127"/>
                <a:cs typeface="Aparajita" panose="020B0502040204020203" pitchFamily="18" charset="0"/>
              </a:rPr>
              <a:t>teatergrupper</a:t>
            </a:r>
            <a:r>
              <a:rPr lang="fi-FI" sz="1100" kern="100" dirty="0">
                <a:solidFill>
                  <a:schemeClr val="tx1"/>
                </a:solidFill>
                <a:effectLst/>
                <a:latin typeface="Aparajita" panose="020B0502040204020203" pitchFamily="18" charset="0"/>
                <a:ea typeface="Batang" panose="020B0503020000020004" pitchFamily="18" charset="-127"/>
                <a:cs typeface="Aparajita" panose="020B0502040204020203" pitchFamily="18" charset="0"/>
              </a:rPr>
              <a:t> i </a:t>
            </a:r>
            <a:r>
              <a:rPr lang="fi-FI" sz="1100" kern="100" dirty="0" err="1">
                <a:solidFill>
                  <a:schemeClr val="tx1"/>
                </a:solidFill>
                <a:effectLst/>
                <a:latin typeface="Aparajita" panose="020B0502040204020203" pitchFamily="18" charset="0"/>
                <a:ea typeface="Batang" panose="020B0503020000020004" pitchFamily="18" charset="-127"/>
                <a:cs typeface="Aparajita" panose="020B0502040204020203" pitchFamily="18" charset="0"/>
              </a:rPr>
              <a:t>tjugo</a:t>
            </a:r>
            <a:r>
              <a:rPr lang="fi-FI" sz="1100" kern="100" dirty="0">
                <a:solidFill>
                  <a:schemeClr val="tx1"/>
                </a:solidFill>
                <a:effectLst/>
                <a:latin typeface="Aparajita" panose="020B0502040204020203" pitchFamily="18" charset="0"/>
                <a:ea typeface="Batang" panose="020B0503020000020004" pitchFamily="18" charset="-127"/>
                <a:cs typeface="Aparajita" panose="020B0502040204020203" pitchFamily="18" charset="0"/>
              </a:rPr>
              <a:t> </a:t>
            </a:r>
            <a:r>
              <a:rPr lang="fi-FI" sz="1100" kern="100" dirty="0" err="1">
                <a:solidFill>
                  <a:schemeClr val="tx1"/>
                </a:solidFill>
                <a:effectLst/>
                <a:latin typeface="Aparajita" panose="020B0502040204020203" pitchFamily="18" charset="0"/>
                <a:ea typeface="Batang" panose="020B0503020000020004" pitchFamily="18" charset="-127"/>
                <a:cs typeface="Aparajita" panose="020B0502040204020203" pitchFamily="18" charset="0"/>
              </a:rPr>
              <a:t>år</a:t>
            </a:r>
            <a:r>
              <a:rPr lang="fi-FI" sz="1100" kern="100" dirty="0">
                <a:solidFill>
                  <a:schemeClr val="tx1"/>
                </a:solidFill>
                <a:effectLst/>
                <a:latin typeface="Aparajita" panose="020B0502040204020203" pitchFamily="18" charset="0"/>
                <a:ea typeface="Batang" panose="020B0503020000020004" pitchFamily="18" charset="-127"/>
                <a:cs typeface="Aparajita" panose="020B0502040204020203" pitchFamily="18" charset="0"/>
              </a:rPr>
              <a:t>. </a:t>
            </a:r>
            <a:r>
              <a:rPr lang="fi-FI" sz="1100" kern="100" dirty="0" err="1">
                <a:solidFill>
                  <a:schemeClr val="tx1"/>
                </a:solidFill>
                <a:effectLst/>
                <a:latin typeface="Aparajita" panose="020B0502040204020203" pitchFamily="18" charset="0"/>
                <a:ea typeface="Batang" panose="020B0503020000020004" pitchFamily="18" charset="-127"/>
                <a:cs typeface="Aparajita" panose="020B0502040204020203" pitchFamily="18" charset="0"/>
              </a:rPr>
              <a:t>Jag</a:t>
            </a:r>
            <a:r>
              <a:rPr lang="fi-FI" sz="1100" kern="100" dirty="0">
                <a:solidFill>
                  <a:schemeClr val="tx1"/>
                </a:solidFill>
                <a:effectLst/>
                <a:latin typeface="Aparajita" panose="020B0502040204020203" pitchFamily="18" charset="0"/>
                <a:ea typeface="Batang" panose="020B0503020000020004" pitchFamily="18" charset="-127"/>
                <a:cs typeface="Aparajita" panose="020B0502040204020203" pitchFamily="18" charset="0"/>
              </a:rPr>
              <a:t> </a:t>
            </a:r>
            <a:r>
              <a:rPr lang="fi-FI" sz="1100" kern="100" dirty="0" err="1">
                <a:solidFill>
                  <a:schemeClr val="tx1"/>
                </a:solidFill>
                <a:effectLst/>
                <a:latin typeface="Aparajita" panose="020B0502040204020203" pitchFamily="18" charset="0"/>
                <a:ea typeface="Batang" panose="020B0503020000020004" pitchFamily="18" charset="-127"/>
                <a:cs typeface="Aparajita" panose="020B0502040204020203" pitchFamily="18" charset="0"/>
              </a:rPr>
              <a:t>arbetade</a:t>
            </a:r>
            <a:r>
              <a:rPr lang="fi-FI" sz="1100" kern="100" dirty="0">
                <a:solidFill>
                  <a:schemeClr val="tx1"/>
                </a:solidFill>
                <a:effectLst/>
                <a:latin typeface="Aparajita" panose="020B0502040204020203" pitchFamily="18" charset="0"/>
                <a:ea typeface="Batang" panose="020B0503020000020004" pitchFamily="18" charset="-127"/>
                <a:cs typeface="Aparajita" panose="020B0502040204020203" pitchFamily="18" charset="0"/>
              </a:rPr>
              <a:t> </a:t>
            </a:r>
            <a:r>
              <a:rPr lang="fi-FI" sz="1100" kern="100" dirty="0" err="1">
                <a:solidFill>
                  <a:schemeClr val="tx1"/>
                </a:solidFill>
                <a:effectLst/>
                <a:latin typeface="Aparajita" panose="020B0502040204020203" pitchFamily="18" charset="0"/>
                <a:ea typeface="Batang" panose="020B0503020000020004" pitchFamily="18" charset="-127"/>
                <a:cs typeface="Aparajita" panose="020B0502040204020203" pitchFamily="18" charset="0"/>
              </a:rPr>
              <a:t>med</a:t>
            </a:r>
            <a:r>
              <a:rPr lang="fi-FI" sz="1100" kern="100" dirty="0">
                <a:solidFill>
                  <a:schemeClr val="tx1"/>
                </a:solidFill>
                <a:effectLst/>
                <a:latin typeface="Aparajita" panose="020B0502040204020203" pitchFamily="18" charset="0"/>
                <a:ea typeface="Batang" panose="020B0503020000020004" pitchFamily="18" charset="-127"/>
                <a:cs typeface="Aparajita" panose="020B0502040204020203" pitchFamily="18" charset="0"/>
              </a:rPr>
              <a:t> </a:t>
            </a:r>
            <a:r>
              <a:rPr lang="fi-FI" sz="1100" kern="100" dirty="0" err="1">
                <a:solidFill>
                  <a:schemeClr val="tx1"/>
                </a:solidFill>
                <a:effectLst/>
                <a:latin typeface="Aparajita" panose="020B0502040204020203" pitchFamily="18" charset="0"/>
                <a:ea typeface="Batang" panose="020B0503020000020004" pitchFamily="18" charset="-127"/>
                <a:cs typeface="Aparajita" panose="020B0502040204020203" pitchFamily="18" charset="0"/>
              </a:rPr>
              <a:t>både</a:t>
            </a:r>
            <a:r>
              <a:rPr lang="fi-FI" sz="1100" kern="100" dirty="0">
                <a:solidFill>
                  <a:schemeClr val="tx1"/>
                </a:solidFill>
                <a:effectLst/>
                <a:latin typeface="Aparajita" panose="020B0502040204020203" pitchFamily="18" charset="0"/>
                <a:ea typeface="Batang" panose="020B0503020000020004" pitchFamily="18" charset="-127"/>
                <a:cs typeface="Aparajita" panose="020B0502040204020203" pitchFamily="18" charset="0"/>
              </a:rPr>
              <a:t> </a:t>
            </a:r>
            <a:r>
              <a:rPr lang="fi-FI" sz="1100" kern="100" dirty="0" err="1">
                <a:solidFill>
                  <a:schemeClr val="tx1"/>
                </a:solidFill>
                <a:effectLst/>
                <a:latin typeface="Aparajita" panose="020B0502040204020203" pitchFamily="18" charset="0"/>
                <a:ea typeface="Batang" panose="020B0503020000020004" pitchFamily="18" charset="-127"/>
                <a:cs typeface="Aparajita" panose="020B0502040204020203" pitchFamily="18" charset="0"/>
              </a:rPr>
              <a:t>unga</a:t>
            </a:r>
            <a:r>
              <a:rPr lang="fi-FI" sz="1100" kern="100" dirty="0">
                <a:solidFill>
                  <a:schemeClr val="tx1"/>
                </a:solidFill>
                <a:effectLst/>
                <a:latin typeface="Aparajita" panose="020B0502040204020203" pitchFamily="18" charset="0"/>
                <a:ea typeface="Batang" panose="020B0503020000020004" pitchFamily="18" charset="-127"/>
                <a:cs typeface="Aparajita" panose="020B0502040204020203" pitchFamily="18" charset="0"/>
              </a:rPr>
              <a:t> </a:t>
            </a:r>
            <a:r>
              <a:rPr lang="fi-FI" sz="1100" kern="100" dirty="0" err="1">
                <a:solidFill>
                  <a:schemeClr val="tx1"/>
                </a:solidFill>
                <a:effectLst/>
                <a:latin typeface="Aparajita" panose="020B0502040204020203" pitchFamily="18" charset="0"/>
                <a:ea typeface="Batang" panose="020B0503020000020004" pitchFamily="18" charset="-127"/>
                <a:cs typeface="Aparajita" panose="020B0502040204020203" pitchFamily="18" charset="0"/>
              </a:rPr>
              <a:t>och</a:t>
            </a:r>
            <a:r>
              <a:rPr lang="fi-FI" sz="1100" kern="100" dirty="0">
                <a:solidFill>
                  <a:schemeClr val="tx1"/>
                </a:solidFill>
                <a:effectLst/>
                <a:latin typeface="Aparajita" panose="020B0502040204020203" pitchFamily="18" charset="0"/>
                <a:ea typeface="Batang" panose="020B0503020000020004" pitchFamily="18" charset="-127"/>
                <a:cs typeface="Aparajita" panose="020B0502040204020203" pitchFamily="18" charset="0"/>
              </a:rPr>
              <a:t> </a:t>
            </a:r>
            <a:r>
              <a:rPr lang="fi-FI" sz="1100" kern="100" dirty="0" err="1">
                <a:solidFill>
                  <a:schemeClr val="tx1"/>
                </a:solidFill>
                <a:effectLst/>
                <a:latin typeface="Aparajita" panose="020B0502040204020203" pitchFamily="18" charset="0"/>
                <a:ea typeface="Batang" panose="020B0503020000020004" pitchFamily="18" charset="-127"/>
                <a:cs typeface="Aparajita" panose="020B0502040204020203" pitchFamily="18" charset="0"/>
              </a:rPr>
              <a:t>vuxna</a:t>
            </a:r>
            <a:r>
              <a:rPr lang="fi-FI" sz="1100" kern="100" dirty="0">
                <a:solidFill>
                  <a:schemeClr val="tx1"/>
                </a:solidFill>
                <a:effectLst/>
                <a:latin typeface="Aparajita" panose="020B0502040204020203" pitchFamily="18" charset="0"/>
                <a:ea typeface="Batang" panose="020B0503020000020004" pitchFamily="18" charset="-127"/>
                <a:cs typeface="Aparajita" panose="020B0502040204020203" pitchFamily="18" charset="0"/>
              </a:rPr>
              <a:t> </a:t>
            </a:r>
            <a:r>
              <a:rPr lang="fi-FI" sz="1100" kern="100" dirty="0" err="1">
                <a:solidFill>
                  <a:schemeClr val="tx1"/>
                </a:solidFill>
                <a:effectLst/>
                <a:latin typeface="Aparajita" panose="020B0502040204020203" pitchFamily="18" charset="0"/>
                <a:ea typeface="Batang" panose="020B0503020000020004" pitchFamily="18" charset="-127"/>
                <a:cs typeface="Aparajita" panose="020B0502040204020203" pitchFamily="18" charset="0"/>
              </a:rPr>
              <a:t>och</a:t>
            </a:r>
            <a:r>
              <a:rPr lang="fi-FI" sz="1100" kern="100" dirty="0">
                <a:solidFill>
                  <a:schemeClr val="tx1"/>
                </a:solidFill>
                <a:effectLst/>
                <a:latin typeface="Aparajita" panose="020B0502040204020203" pitchFamily="18" charset="0"/>
                <a:ea typeface="Batang" panose="020B0503020000020004" pitchFamily="18" charset="-127"/>
                <a:cs typeface="Aparajita" panose="020B0502040204020203" pitchFamily="18" charset="0"/>
              </a:rPr>
              <a:t> </a:t>
            </a:r>
            <a:r>
              <a:rPr lang="fi-FI" sz="1100" kern="100" dirty="0" err="1">
                <a:solidFill>
                  <a:schemeClr val="tx1"/>
                </a:solidFill>
                <a:effectLst/>
                <a:latin typeface="Aparajita" panose="020B0502040204020203" pitchFamily="18" charset="0"/>
                <a:ea typeface="Batang" panose="020B0503020000020004" pitchFamily="18" charset="-127"/>
                <a:cs typeface="Aparajita" panose="020B0502040204020203" pitchFamily="18" charset="0"/>
              </a:rPr>
              <a:t>fick</a:t>
            </a:r>
            <a:r>
              <a:rPr lang="fi-FI" sz="1100" kern="100" dirty="0">
                <a:solidFill>
                  <a:schemeClr val="tx1"/>
                </a:solidFill>
                <a:effectLst/>
                <a:latin typeface="Aparajita" panose="020B0502040204020203" pitchFamily="18" charset="0"/>
                <a:ea typeface="Batang" panose="020B0503020000020004" pitchFamily="18" charset="-127"/>
                <a:cs typeface="Aparajita" panose="020B0502040204020203" pitchFamily="18" charset="0"/>
              </a:rPr>
              <a:t> </a:t>
            </a:r>
            <a:r>
              <a:rPr lang="fi-FI" sz="1100" kern="100" dirty="0" err="1">
                <a:solidFill>
                  <a:schemeClr val="tx1"/>
                </a:solidFill>
                <a:effectLst/>
                <a:latin typeface="Aparajita" panose="020B0502040204020203" pitchFamily="18" charset="0"/>
                <a:ea typeface="Batang" panose="020B0503020000020004" pitchFamily="18" charset="-127"/>
                <a:cs typeface="Aparajita" panose="020B0502040204020203" pitchFamily="18" charset="0"/>
              </a:rPr>
              <a:t>lära</a:t>
            </a:r>
            <a:r>
              <a:rPr lang="fi-FI" sz="1100" kern="100" dirty="0">
                <a:solidFill>
                  <a:schemeClr val="tx1"/>
                </a:solidFill>
                <a:effectLst/>
                <a:latin typeface="Aparajita" panose="020B0502040204020203" pitchFamily="18" charset="0"/>
                <a:ea typeface="Batang" panose="020B0503020000020004" pitchFamily="18" charset="-127"/>
                <a:cs typeface="Aparajita" panose="020B0502040204020203" pitchFamily="18" charset="0"/>
              </a:rPr>
              <a:t> </a:t>
            </a:r>
            <a:r>
              <a:rPr lang="fi-FI" sz="1100" kern="100" dirty="0" err="1">
                <a:solidFill>
                  <a:schemeClr val="tx1"/>
                </a:solidFill>
                <a:effectLst/>
                <a:latin typeface="Aparajita" panose="020B0502040204020203" pitchFamily="18" charset="0"/>
                <a:ea typeface="Batang" panose="020B0503020000020004" pitchFamily="18" charset="-127"/>
                <a:cs typeface="Aparajita" panose="020B0502040204020203" pitchFamily="18" charset="0"/>
              </a:rPr>
              <a:t>känna</a:t>
            </a:r>
            <a:r>
              <a:rPr lang="fi-FI" sz="1100" kern="100" dirty="0">
                <a:solidFill>
                  <a:schemeClr val="tx1"/>
                </a:solidFill>
                <a:effectLst/>
                <a:latin typeface="Aparajita" panose="020B0502040204020203" pitchFamily="18" charset="0"/>
                <a:ea typeface="Batang" panose="020B0503020000020004" pitchFamily="18" charset="-127"/>
                <a:cs typeface="Aparajita" panose="020B0502040204020203" pitchFamily="18" charset="0"/>
              </a:rPr>
              <a:t> </a:t>
            </a:r>
            <a:r>
              <a:rPr lang="fi-FI" sz="1100" kern="100" dirty="0" err="1">
                <a:solidFill>
                  <a:schemeClr val="tx1"/>
                </a:solidFill>
                <a:effectLst/>
                <a:latin typeface="Aparajita" panose="020B0502040204020203" pitchFamily="18" charset="0"/>
                <a:ea typeface="Batang" panose="020B0503020000020004" pitchFamily="18" charset="-127"/>
                <a:cs typeface="Aparajita" panose="020B0502040204020203" pitchFamily="18" charset="0"/>
              </a:rPr>
              <a:t>olika</a:t>
            </a:r>
            <a:r>
              <a:rPr lang="fi-FI" sz="1100" kern="100" dirty="0">
                <a:solidFill>
                  <a:schemeClr val="tx1"/>
                </a:solidFill>
                <a:effectLst/>
                <a:latin typeface="Aparajita" panose="020B0502040204020203" pitchFamily="18" charset="0"/>
                <a:ea typeface="Batang" panose="020B0503020000020004" pitchFamily="18" charset="-127"/>
                <a:cs typeface="Aparajita" panose="020B0502040204020203" pitchFamily="18" charset="0"/>
              </a:rPr>
              <a:t> </a:t>
            </a:r>
            <a:r>
              <a:rPr lang="fi-FI" sz="1100" kern="100" dirty="0" err="1">
                <a:solidFill>
                  <a:schemeClr val="tx1"/>
                </a:solidFill>
                <a:effectLst/>
                <a:latin typeface="Aparajita" panose="020B0502040204020203" pitchFamily="18" charset="0"/>
                <a:ea typeface="Batang" panose="020B0503020000020004" pitchFamily="18" charset="-127"/>
                <a:cs typeface="Aparajita" panose="020B0502040204020203" pitchFamily="18" charset="0"/>
              </a:rPr>
              <a:t>samhällsklasser</a:t>
            </a:r>
            <a:r>
              <a:rPr lang="fi-FI" sz="1100" kern="100" dirty="0">
                <a:solidFill>
                  <a:schemeClr val="tx1"/>
                </a:solidFill>
                <a:effectLst/>
                <a:latin typeface="Aparajita" panose="020B0502040204020203" pitchFamily="18" charset="0"/>
                <a:ea typeface="Batang" panose="020B0503020000020004" pitchFamily="18" charset="-127"/>
                <a:cs typeface="Aparajita" panose="020B0502040204020203" pitchFamily="18" charset="0"/>
              </a:rPr>
              <a:t>, </a:t>
            </a:r>
            <a:r>
              <a:rPr lang="fi-FI" sz="1100" kern="100" dirty="0" err="1">
                <a:solidFill>
                  <a:schemeClr val="tx1"/>
                </a:solidFill>
                <a:effectLst/>
                <a:latin typeface="Aparajita" panose="020B0502040204020203" pitchFamily="18" charset="0"/>
                <a:ea typeface="Batang" panose="020B0503020000020004" pitchFamily="18" charset="-127"/>
                <a:cs typeface="Aparajita" panose="020B0502040204020203" pitchFamily="18" charset="0"/>
              </a:rPr>
              <a:t>invandrare</a:t>
            </a:r>
            <a:r>
              <a:rPr lang="fi-FI" sz="1100" kern="100" dirty="0">
                <a:solidFill>
                  <a:schemeClr val="tx1"/>
                </a:solidFill>
                <a:effectLst/>
                <a:latin typeface="Aparajita" panose="020B0502040204020203" pitchFamily="18" charset="0"/>
                <a:ea typeface="Batang" panose="020B0503020000020004" pitchFamily="18" charset="-127"/>
                <a:cs typeface="Aparajita" panose="020B0502040204020203" pitchFamily="18" charset="0"/>
              </a:rPr>
              <a:t>, </a:t>
            </a:r>
            <a:r>
              <a:rPr lang="fi-FI" sz="1100" kern="100" dirty="0" err="1">
                <a:solidFill>
                  <a:schemeClr val="tx1"/>
                </a:solidFill>
                <a:effectLst/>
                <a:latin typeface="Aparajita" panose="020B0502040204020203" pitchFamily="18" charset="0"/>
                <a:ea typeface="Batang" panose="020B0503020000020004" pitchFamily="18" charset="-127"/>
                <a:cs typeface="Aparajita" panose="020B0502040204020203" pitchFamily="18" charset="0"/>
              </a:rPr>
              <a:t>specialunga</a:t>
            </a:r>
            <a:r>
              <a:rPr lang="fi-FI" sz="1100" kern="100" dirty="0">
                <a:solidFill>
                  <a:schemeClr val="tx1"/>
                </a:solidFill>
                <a:effectLst/>
                <a:latin typeface="Aparajita" panose="020B0502040204020203" pitchFamily="18" charset="0"/>
                <a:ea typeface="Batang" panose="020B0503020000020004" pitchFamily="18" charset="-127"/>
                <a:cs typeface="Aparajita" panose="020B0502040204020203" pitchFamily="18" charset="0"/>
              </a:rPr>
              <a:t>, </a:t>
            </a:r>
            <a:r>
              <a:rPr lang="fi-FI" sz="1100" kern="100" dirty="0" err="1">
                <a:solidFill>
                  <a:schemeClr val="tx1"/>
                </a:solidFill>
                <a:effectLst/>
                <a:latin typeface="Aparajita" panose="020B0502040204020203" pitchFamily="18" charset="0"/>
                <a:ea typeface="Batang" panose="020B0503020000020004" pitchFamily="18" charset="-127"/>
                <a:cs typeface="Aparajita" panose="020B0502040204020203" pitchFamily="18" charset="0"/>
              </a:rPr>
              <a:t>arbetslösa</a:t>
            </a:r>
            <a:r>
              <a:rPr lang="fi-FI" sz="1100" kern="100" dirty="0">
                <a:solidFill>
                  <a:schemeClr val="tx1"/>
                </a:solidFill>
                <a:effectLst/>
                <a:latin typeface="Aparajita" panose="020B0502040204020203" pitchFamily="18" charset="0"/>
                <a:ea typeface="Batang" panose="020B0503020000020004" pitchFamily="18" charset="-127"/>
                <a:cs typeface="Aparajita" panose="020B0502040204020203" pitchFamily="18" charset="0"/>
              </a:rPr>
              <a:t>, </a:t>
            </a:r>
            <a:r>
              <a:rPr lang="fi-FI" sz="1100" kern="100" dirty="0" err="1">
                <a:solidFill>
                  <a:schemeClr val="tx1"/>
                </a:solidFill>
                <a:effectLst/>
                <a:latin typeface="Aparajita" panose="020B0502040204020203" pitchFamily="18" charset="0"/>
                <a:ea typeface="Batang" panose="020B0503020000020004" pitchFamily="18" charset="-127"/>
                <a:cs typeface="Aparajita" panose="020B0502040204020203" pitchFamily="18" charset="0"/>
              </a:rPr>
              <a:t>företagare</a:t>
            </a:r>
            <a:r>
              <a:rPr lang="fi-FI" sz="1100" kern="100" dirty="0">
                <a:solidFill>
                  <a:schemeClr val="tx1"/>
                </a:solidFill>
                <a:effectLst/>
                <a:latin typeface="Aparajita" panose="020B0502040204020203" pitchFamily="18" charset="0"/>
                <a:ea typeface="Batang" panose="020B0503020000020004" pitchFamily="18" charset="-127"/>
                <a:cs typeface="Aparajita" panose="020B0502040204020203" pitchFamily="18" charset="0"/>
              </a:rPr>
              <a:t> </a:t>
            </a:r>
            <a:r>
              <a:rPr lang="fi-FI" sz="1100" kern="100" dirty="0" err="1">
                <a:solidFill>
                  <a:schemeClr val="tx1"/>
                </a:solidFill>
                <a:effectLst/>
                <a:latin typeface="Aparajita" panose="020B0502040204020203" pitchFamily="18" charset="0"/>
                <a:ea typeface="Batang" panose="020B0503020000020004" pitchFamily="18" charset="-127"/>
                <a:cs typeface="Aparajita" panose="020B0502040204020203" pitchFamily="18" charset="0"/>
              </a:rPr>
              <a:t>osv</a:t>
            </a:r>
            <a:r>
              <a:rPr lang="fi-FI" sz="1100" kern="100" dirty="0">
                <a:solidFill>
                  <a:schemeClr val="tx1"/>
                </a:solidFill>
                <a:effectLst/>
                <a:latin typeface="Aparajita" panose="020B0502040204020203" pitchFamily="18" charset="0"/>
                <a:ea typeface="Batang" panose="020B0503020000020004" pitchFamily="18" charset="-127"/>
                <a:cs typeface="Aparajita" panose="020B0502040204020203" pitchFamily="18" charset="0"/>
              </a:rPr>
              <a:t>. </a:t>
            </a:r>
            <a:r>
              <a:rPr lang="fi-FI" sz="1100" kern="100" dirty="0" err="1">
                <a:solidFill>
                  <a:schemeClr val="tx1"/>
                </a:solidFill>
                <a:effectLst/>
                <a:latin typeface="Aparajita" panose="020B0502040204020203" pitchFamily="18" charset="0"/>
                <a:ea typeface="Batang" panose="020B0503020000020004" pitchFamily="18" charset="-127"/>
                <a:cs typeface="Aparajita" panose="020B0502040204020203" pitchFamily="18" charset="0"/>
              </a:rPr>
              <a:t>Detta</a:t>
            </a:r>
            <a:r>
              <a:rPr lang="fi-FI" sz="1100" kern="100" dirty="0">
                <a:solidFill>
                  <a:schemeClr val="tx1"/>
                </a:solidFill>
                <a:effectLst/>
                <a:latin typeface="Aparajita" panose="020B0502040204020203" pitchFamily="18" charset="0"/>
                <a:ea typeface="Batang" panose="020B0503020000020004" pitchFamily="18" charset="-127"/>
                <a:cs typeface="Aparajita" panose="020B0502040204020203" pitchFamily="18" charset="0"/>
              </a:rPr>
              <a:t> </a:t>
            </a:r>
            <a:r>
              <a:rPr lang="fi-FI" sz="1100" kern="100" dirty="0" err="1">
                <a:solidFill>
                  <a:schemeClr val="tx1"/>
                </a:solidFill>
                <a:effectLst/>
                <a:latin typeface="Aparajita" panose="020B0502040204020203" pitchFamily="18" charset="0"/>
                <a:ea typeface="Batang" panose="020B0503020000020004" pitchFamily="18" charset="-127"/>
                <a:cs typeface="Aparajita" panose="020B0502040204020203" pitchFamily="18" charset="0"/>
              </a:rPr>
              <a:t>möjliggjorde</a:t>
            </a:r>
            <a:r>
              <a:rPr lang="fi-FI" sz="1100" kern="100" dirty="0">
                <a:solidFill>
                  <a:schemeClr val="tx1"/>
                </a:solidFill>
                <a:effectLst/>
                <a:latin typeface="Aparajita" panose="020B0502040204020203" pitchFamily="18" charset="0"/>
                <a:ea typeface="Batang" panose="020B0503020000020004" pitchFamily="18" charset="-127"/>
                <a:cs typeface="Aparajita" panose="020B0502040204020203" pitchFamily="18" charset="0"/>
              </a:rPr>
              <a:t> </a:t>
            </a:r>
            <a:r>
              <a:rPr lang="fi-FI" sz="1100" kern="100" dirty="0" err="1">
                <a:solidFill>
                  <a:schemeClr val="tx1"/>
                </a:solidFill>
                <a:effectLst/>
                <a:latin typeface="Aparajita" panose="020B0502040204020203" pitchFamily="18" charset="0"/>
                <a:ea typeface="Batang" panose="020B0503020000020004" pitchFamily="18" charset="-127"/>
                <a:cs typeface="Aparajita" panose="020B0502040204020203" pitchFamily="18" charset="0"/>
              </a:rPr>
              <a:t>nätverkande</a:t>
            </a:r>
            <a:r>
              <a:rPr lang="fi-FI" sz="1100" kern="100" dirty="0">
                <a:solidFill>
                  <a:schemeClr val="tx1"/>
                </a:solidFill>
                <a:effectLst/>
                <a:latin typeface="Aparajita" panose="020B0502040204020203" pitchFamily="18" charset="0"/>
                <a:ea typeface="Batang" panose="020B0503020000020004" pitchFamily="18" charset="-127"/>
                <a:cs typeface="Aparajita" panose="020B0502040204020203" pitchFamily="18" charset="0"/>
              </a:rPr>
              <a:t> </a:t>
            </a:r>
            <a:r>
              <a:rPr lang="fi-FI" sz="1100" kern="100" dirty="0" err="1">
                <a:solidFill>
                  <a:schemeClr val="tx1"/>
                </a:solidFill>
                <a:effectLst/>
                <a:latin typeface="Aparajita" panose="020B0502040204020203" pitchFamily="18" charset="0"/>
                <a:ea typeface="Batang" panose="020B0503020000020004" pitchFamily="18" charset="-127"/>
                <a:cs typeface="Aparajita" panose="020B0502040204020203" pitchFamily="18" charset="0"/>
              </a:rPr>
              <a:t>och</a:t>
            </a:r>
            <a:r>
              <a:rPr lang="fi-FI" sz="1100" kern="100" dirty="0">
                <a:solidFill>
                  <a:schemeClr val="tx1"/>
                </a:solidFill>
                <a:effectLst/>
                <a:latin typeface="Aparajita" panose="020B0502040204020203" pitchFamily="18" charset="0"/>
                <a:ea typeface="Batang" panose="020B0503020000020004" pitchFamily="18" charset="-127"/>
                <a:cs typeface="Aparajita" panose="020B0502040204020203" pitchFamily="18" charset="0"/>
              </a:rPr>
              <a:t> ett </a:t>
            </a:r>
            <a:r>
              <a:rPr lang="fi-FI" sz="1100" kern="100" dirty="0" err="1">
                <a:solidFill>
                  <a:schemeClr val="tx1"/>
                </a:solidFill>
                <a:effectLst/>
                <a:latin typeface="Aparajita" panose="020B0502040204020203" pitchFamily="18" charset="0"/>
                <a:ea typeface="Batang" panose="020B0503020000020004" pitchFamily="18" charset="-127"/>
                <a:cs typeface="Aparajita" panose="020B0502040204020203" pitchFamily="18" charset="0"/>
              </a:rPr>
              <a:t>mångsidigt</a:t>
            </a:r>
            <a:r>
              <a:rPr lang="fi-FI" sz="1100" kern="100" dirty="0">
                <a:solidFill>
                  <a:schemeClr val="tx1"/>
                </a:solidFill>
                <a:effectLst/>
                <a:latin typeface="Aparajita" panose="020B0502040204020203" pitchFamily="18" charset="0"/>
                <a:ea typeface="Batang" panose="020B0503020000020004" pitchFamily="18" charset="-127"/>
                <a:cs typeface="Aparajita" panose="020B0502040204020203" pitchFamily="18" charset="0"/>
              </a:rPr>
              <a:t> </a:t>
            </a:r>
            <a:r>
              <a:rPr lang="fi-FI" sz="1100" kern="100" dirty="0" err="1">
                <a:solidFill>
                  <a:schemeClr val="tx1"/>
                </a:solidFill>
                <a:effectLst/>
                <a:latin typeface="Aparajita" panose="020B0502040204020203" pitchFamily="18" charset="0"/>
                <a:ea typeface="Batang" panose="020B0503020000020004" pitchFamily="18" charset="-127"/>
                <a:cs typeface="Aparajita" panose="020B0502040204020203" pitchFamily="18" charset="0"/>
              </a:rPr>
              <a:t>samarbete</a:t>
            </a:r>
            <a:r>
              <a:rPr lang="fi-FI" sz="1100" kern="100" dirty="0">
                <a:solidFill>
                  <a:schemeClr val="tx1"/>
                </a:solidFill>
                <a:effectLst/>
                <a:latin typeface="Aparajita" panose="020B0502040204020203" pitchFamily="18" charset="0"/>
                <a:ea typeface="Batang" panose="020B0503020000020004" pitchFamily="18" charset="-127"/>
                <a:cs typeface="Aparajita" panose="020B0502040204020203" pitchFamily="18" charset="0"/>
              </a:rPr>
              <a:t> </a:t>
            </a:r>
            <a:r>
              <a:rPr lang="fi-FI" sz="1100" kern="100" dirty="0" err="1">
                <a:solidFill>
                  <a:schemeClr val="tx1"/>
                </a:solidFill>
                <a:effectLst/>
                <a:latin typeface="Aparajita" panose="020B0502040204020203" pitchFamily="18" charset="0"/>
                <a:ea typeface="Batang" panose="020B0503020000020004" pitchFamily="18" charset="-127"/>
                <a:cs typeface="Aparajita" panose="020B0502040204020203" pitchFamily="18" charset="0"/>
              </a:rPr>
              <a:t>med</a:t>
            </a:r>
            <a:r>
              <a:rPr lang="fi-FI" sz="1100" kern="100" dirty="0">
                <a:solidFill>
                  <a:schemeClr val="tx1"/>
                </a:solidFill>
                <a:effectLst/>
                <a:latin typeface="Aparajita" panose="020B0502040204020203" pitchFamily="18" charset="0"/>
                <a:ea typeface="Batang" panose="020B0503020000020004" pitchFamily="18" charset="-127"/>
                <a:cs typeface="Aparajita" panose="020B0502040204020203" pitchFamily="18" charset="0"/>
              </a:rPr>
              <a:t> </a:t>
            </a:r>
            <a:r>
              <a:rPr lang="fi-FI" sz="1100" kern="100" dirty="0" err="1">
                <a:solidFill>
                  <a:schemeClr val="tx1"/>
                </a:solidFill>
                <a:effectLst/>
                <a:latin typeface="Aparajita" panose="020B0502040204020203" pitchFamily="18" charset="0"/>
                <a:ea typeface="Batang" panose="020B0503020000020004" pitchFamily="18" charset="-127"/>
                <a:cs typeface="Aparajita" panose="020B0502040204020203" pitchFamily="18" charset="0"/>
              </a:rPr>
              <a:t>olika</a:t>
            </a:r>
            <a:r>
              <a:rPr lang="fi-FI" sz="1100" kern="100" dirty="0">
                <a:solidFill>
                  <a:schemeClr val="tx1"/>
                </a:solidFill>
                <a:effectLst/>
                <a:latin typeface="Aparajita" panose="020B0502040204020203" pitchFamily="18" charset="0"/>
                <a:ea typeface="Batang" panose="020B0503020000020004" pitchFamily="18" charset="-127"/>
                <a:cs typeface="Aparajita" panose="020B0502040204020203" pitchFamily="18" charset="0"/>
              </a:rPr>
              <a:t> </a:t>
            </a:r>
            <a:r>
              <a:rPr lang="fi-FI" sz="1100" kern="100" dirty="0" err="1">
                <a:solidFill>
                  <a:schemeClr val="tx1"/>
                </a:solidFill>
                <a:effectLst/>
                <a:latin typeface="Aparajita" panose="020B0502040204020203" pitchFamily="18" charset="0"/>
                <a:ea typeface="Batang" panose="020B0503020000020004" pitchFamily="18" charset="-127"/>
                <a:cs typeface="Aparajita" panose="020B0502040204020203" pitchFamily="18" charset="0"/>
              </a:rPr>
              <a:t>parter</a:t>
            </a:r>
            <a:r>
              <a:rPr lang="fi-FI" sz="1100" kern="100" dirty="0">
                <a:solidFill>
                  <a:schemeClr val="tx1"/>
                </a:solidFill>
                <a:effectLst/>
                <a:latin typeface="Aparajita" panose="020B0502040204020203" pitchFamily="18" charset="0"/>
                <a:ea typeface="Batang" panose="020B0503020000020004" pitchFamily="18" charset="-127"/>
                <a:cs typeface="Aparajita" panose="020B0502040204020203" pitchFamily="18" charset="0"/>
              </a:rPr>
              <a:t>. </a:t>
            </a:r>
            <a:r>
              <a:rPr lang="fi-FI" sz="1100" kern="100" dirty="0" err="1">
                <a:solidFill>
                  <a:schemeClr val="tx1"/>
                </a:solidFill>
                <a:effectLst/>
                <a:latin typeface="Aparajita" panose="020B0502040204020203" pitchFamily="18" charset="0"/>
                <a:ea typeface="Batang" panose="020B0503020000020004" pitchFamily="18" charset="-127"/>
                <a:cs typeface="Aparajita" panose="020B0502040204020203" pitchFamily="18" charset="0"/>
              </a:rPr>
              <a:t>Numera</a:t>
            </a:r>
            <a:r>
              <a:rPr lang="fi-FI" sz="1100" kern="100" dirty="0">
                <a:solidFill>
                  <a:schemeClr val="tx1"/>
                </a:solidFill>
                <a:effectLst/>
                <a:latin typeface="Aparajita" panose="020B0502040204020203" pitchFamily="18" charset="0"/>
                <a:ea typeface="Batang" panose="020B0503020000020004" pitchFamily="18" charset="-127"/>
                <a:cs typeface="Aparajita" panose="020B0502040204020203" pitchFamily="18" charset="0"/>
              </a:rPr>
              <a:t> </a:t>
            </a:r>
            <a:r>
              <a:rPr lang="fi-FI" sz="1100" kern="100" dirty="0" err="1">
                <a:solidFill>
                  <a:schemeClr val="tx1"/>
                </a:solidFill>
                <a:effectLst/>
                <a:latin typeface="Aparajita" panose="020B0502040204020203" pitchFamily="18" charset="0"/>
                <a:ea typeface="Batang" panose="020B0503020000020004" pitchFamily="18" charset="-127"/>
                <a:cs typeface="Aparajita" panose="020B0502040204020203" pitchFamily="18" charset="0"/>
              </a:rPr>
              <a:t>jobbar</a:t>
            </a:r>
            <a:r>
              <a:rPr lang="fi-FI" sz="1100" kern="100" dirty="0">
                <a:solidFill>
                  <a:schemeClr val="tx1"/>
                </a:solidFill>
                <a:effectLst/>
                <a:latin typeface="Aparajita" panose="020B0502040204020203" pitchFamily="18" charset="0"/>
                <a:ea typeface="Batang" panose="020B0503020000020004" pitchFamily="18" charset="-127"/>
                <a:cs typeface="Aparajita" panose="020B0502040204020203" pitchFamily="18" charset="0"/>
              </a:rPr>
              <a:t> </a:t>
            </a:r>
            <a:r>
              <a:rPr lang="fi-FI" sz="1100" kern="100" dirty="0" err="1">
                <a:solidFill>
                  <a:schemeClr val="tx1"/>
                </a:solidFill>
                <a:effectLst/>
                <a:latin typeface="Aparajita" panose="020B0502040204020203" pitchFamily="18" charset="0"/>
                <a:ea typeface="Batang" panose="020B0503020000020004" pitchFamily="18" charset="-127"/>
                <a:cs typeface="Aparajita" panose="020B0502040204020203" pitchFamily="18" charset="0"/>
              </a:rPr>
              <a:t>jag</a:t>
            </a:r>
            <a:r>
              <a:rPr lang="fi-FI" sz="1100" kern="100" dirty="0">
                <a:solidFill>
                  <a:schemeClr val="tx1"/>
                </a:solidFill>
                <a:effectLst/>
                <a:latin typeface="Aparajita" panose="020B0502040204020203" pitchFamily="18" charset="0"/>
                <a:ea typeface="Batang" panose="020B0503020000020004" pitchFamily="18" charset="-127"/>
                <a:cs typeface="Aparajita" panose="020B0502040204020203" pitchFamily="18" charset="0"/>
              </a:rPr>
              <a:t> </a:t>
            </a:r>
            <a:r>
              <a:rPr lang="fi-FI" sz="1100" kern="100" dirty="0" err="1">
                <a:solidFill>
                  <a:schemeClr val="tx1"/>
                </a:solidFill>
                <a:effectLst/>
                <a:latin typeface="Aparajita" panose="020B0502040204020203" pitchFamily="18" charset="0"/>
                <a:ea typeface="Batang" panose="020B0503020000020004" pitchFamily="18" charset="-127"/>
                <a:cs typeface="Aparajita" panose="020B0502040204020203" pitchFamily="18" charset="0"/>
              </a:rPr>
              <a:t>som</a:t>
            </a:r>
            <a:r>
              <a:rPr lang="fi-FI" sz="1100" kern="100" dirty="0">
                <a:solidFill>
                  <a:schemeClr val="tx1"/>
                </a:solidFill>
                <a:effectLst/>
                <a:latin typeface="Aparajita" panose="020B0502040204020203" pitchFamily="18" charset="0"/>
                <a:ea typeface="Batang" panose="020B0503020000020004" pitchFamily="18" charset="-127"/>
                <a:cs typeface="Aparajita" panose="020B0502040204020203" pitchFamily="18" charset="0"/>
              </a:rPr>
              <a:t> </a:t>
            </a:r>
            <a:r>
              <a:rPr lang="fi-FI" sz="1100" kern="100" dirty="0" err="1">
                <a:solidFill>
                  <a:schemeClr val="tx1"/>
                </a:solidFill>
                <a:effectLst/>
                <a:latin typeface="Aparajita" panose="020B0502040204020203" pitchFamily="18" charset="0"/>
                <a:ea typeface="Batang" panose="020B0503020000020004" pitchFamily="18" charset="-127"/>
                <a:cs typeface="Aparajita" panose="020B0502040204020203" pitchFamily="18" charset="0"/>
              </a:rPr>
              <a:t>tovningskonstnär</a:t>
            </a:r>
            <a:r>
              <a:rPr lang="fi-FI" sz="1100" kern="100" dirty="0">
                <a:solidFill>
                  <a:schemeClr val="tx1"/>
                </a:solidFill>
                <a:effectLst/>
                <a:latin typeface="Aparajita" panose="020B0502040204020203" pitchFamily="18" charset="0"/>
                <a:ea typeface="Batang" panose="020B0503020000020004" pitchFamily="18" charset="-127"/>
                <a:cs typeface="Aparajita" panose="020B0502040204020203" pitchFamily="18" charset="0"/>
              </a:rPr>
              <a:t>. </a:t>
            </a:r>
            <a:r>
              <a:rPr lang="fi-FI" sz="1100" kern="100" dirty="0" err="1">
                <a:solidFill>
                  <a:schemeClr val="tx1"/>
                </a:solidFill>
                <a:effectLst/>
                <a:latin typeface="Aparajita" panose="020B0502040204020203" pitchFamily="18" charset="0"/>
                <a:ea typeface="Batang" panose="020B0503020000020004" pitchFamily="18" charset="-127"/>
                <a:cs typeface="Aparajita" panose="020B0502040204020203" pitchFamily="18" charset="0"/>
              </a:rPr>
              <a:t>Även</a:t>
            </a:r>
            <a:r>
              <a:rPr lang="fi-FI" sz="1100" kern="100" dirty="0">
                <a:solidFill>
                  <a:schemeClr val="tx1"/>
                </a:solidFill>
                <a:effectLst/>
                <a:latin typeface="Aparajita" panose="020B0502040204020203" pitchFamily="18" charset="0"/>
                <a:ea typeface="Batang" panose="020B0503020000020004" pitchFamily="18" charset="-127"/>
                <a:cs typeface="Aparajita" panose="020B0502040204020203" pitchFamily="18" charset="0"/>
              </a:rPr>
              <a:t> </a:t>
            </a:r>
            <a:r>
              <a:rPr lang="fi-FI" sz="1100" kern="100" dirty="0" err="1">
                <a:solidFill>
                  <a:schemeClr val="tx1"/>
                </a:solidFill>
                <a:effectLst/>
                <a:latin typeface="Aparajita" panose="020B0502040204020203" pitchFamily="18" charset="0"/>
                <a:ea typeface="Batang" panose="020B0503020000020004" pitchFamily="18" charset="-127"/>
                <a:cs typeface="Aparajita" panose="020B0502040204020203" pitchFamily="18" charset="0"/>
              </a:rPr>
              <a:t>litterära</a:t>
            </a:r>
            <a:r>
              <a:rPr lang="fi-FI" sz="1100" kern="100" dirty="0">
                <a:solidFill>
                  <a:schemeClr val="tx1"/>
                </a:solidFill>
                <a:effectLst/>
                <a:latin typeface="Aparajita" panose="020B0502040204020203" pitchFamily="18" charset="0"/>
                <a:ea typeface="Batang" panose="020B0503020000020004" pitchFamily="18" charset="-127"/>
                <a:cs typeface="Aparajita" panose="020B0502040204020203" pitchFamily="18" charset="0"/>
              </a:rPr>
              <a:t> </a:t>
            </a:r>
            <a:r>
              <a:rPr lang="fi-FI" sz="1100" kern="100" dirty="0" err="1">
                <a:solidFill>
                  <a:schemeClr val="tx1"/>
                </a:solidFill>
                <a:effectLst/>
                <a:latin typeface="Aparajita" panose="020B0502040204020203" pitchFamily="18" charset="0"/>
                <a:ea typeface="Batang" panose="020B0503020000020004" pitchFamily="18" charset="-127"/>
                <a:cs typeface="Aparajita" panose="020B0502040204020203" pitchFamily="18" charset="0"/>
              </a:rPr>
              <a:t>projekt</a:t>
            </a:r>
            <a:r>
              <a:rPr lang="fi-FI" sz="1100" kern="100" dirty="0">
                <a:solidFill>
                  <a:schemeClr val="tx1"/>
                </a:solidFill>
                <a:effectLst/>
                <a:latin typeface="Aparajita" panose="020B0502040204020203" pitchFamily="18" charset="0"/>
                <a:ea typeface="Batang" panose="020B0503020000020004" pitchFamily="18" charset="-127"/>
                <a:cs typeface="Aparajita" panose="020B0502040204020203" pitchFamily="18" charset="0"/>
              </a:rPr>
              <a:t> </a:t>
            </a:r>
            <a:r>
              <a:rPr lang="fi-FI" sz="1100" kern="100" dirty="0" err="1">
                <a:solidFill>
                  <a:schemeClr val="tx1"/>
                </a:solidFill>
                <a:effectLst/>
                <a:latin typeface="Aparajita" panose="020B0502040204020203" pitchFamily="18" charset="0"/>
                <a:ea typeface="Batang" panose="020B0503020000020004" pitchFamily="18" charset="-127"/>
                <a:cs typeface="Aparajita" panose="020B0502040204020203" pitchFamily="18" charset="0"/>
              </a:rPr>
              <a:t>är</a:t>
            </a:r>
            <a:r>
              <a:rPr lang="fi-FI" sz="1100" kern="100" dirty="0">
                <a:solidFill>
                  <a:schemeClr val="tx1"/>
                </a:solidFill>
                <a:effectLst/>
                <a:latin typeface="Aparajita" panose="020B0502040204020203" pitchFamily="18" charset="0"/>
                <a:ea typeface="Batang" panose="020B0503020000020004" pitchFamily="18" charset="-127"/>
                <a:cs typeface="Aparajita" panose="020B0502040204020203" pitchFamily="18" charset="0"/>
              </a:rPr>
              <a:t> en del av </a:t>
            </a:r>
            <a:r>
              <a:rPr lang="fi-FI" sz="1100" kern="100" dirty="0" err="1">
                <a:solidFill>
                  <a:schemeClr val="tx1"/>
                </a:solidFill>
                <a:effectLst/>
                <a:latin typeface="Aparajita" panose="020B0502040204020203" pitchFamily="18" charset="0"/>
                <a:ea typeface="Batang" panose="020B0503020000020004" pitchFamily="18" charset="-127"/>
                <a:cs typeface="Aparajita" panose="020B0502040204020203" pitchFamily="18" charset="0"/>
              </a:rPr>
              <a:t>mitt</a:t>
            </a:r>
            <a:r>
              <a:rPr lang="fi-FI" sz="1100" kern="100" dirty="0">
                <a:solidFill>
                  <a:schemeClr val="tx1"/>
                </a:solidFill>
                <a:effectLst/>
                <a:latin typeface="Aparajita" panose="020B0502040204020203" pitchFamily="18" charset="0"/>
                <a:ea typeface="Batang" panose="020B0503020000020004" pitchFamily="18" charset="-127"/>
                <a:cs typeface="Aparajita" panose="020B0502040204020203" pitchFamily="18" charset="0"/>
              </a:rPr>
              <a:t> (</a:t>
            </a:r>
            <a:r>
              <a:rPr lang="fi-FI" sz="1100" kern="100" dirty="0" err="1">
                <a:solidFill>
                  <a:schemeClr val="tx1"/>
                </a:solidFill>
                <a:effectLst/>
                <a:latin typeface="Aparajita" panose="020B0502040204020203" pitchFamily="18" charset="0"/>
                <a:ea typeface="Batang" panose="020B0503020000020004" pitchFamily="18" charset="-127"/>
                <a:cs typeface="Aparajita" panose="020B0502040204020203" pitchFamily="18" charset="0"/>
              </a:rPr>
              <a:t>arbets</a:t>
            </a:r>
            <a:r>
              <a:rPr lang="fi-FI" sz="1100" kern="100" dirty="0">
                <a:solidFill>
                  <a:schemeClr val="tx1"/>
                </a:solidFill>
                <a:effectLst/>
                <a:latin typeface="Aparajita" panose="020B0502040204020203" pitchFamily="18" charset="0"/>
                <a:ea typeface="Batang" panose="020B0503020000020004" pitchFamily="18" charset="-127"/>
                <a:cs typeface="Aparajita" panose="020B0502040204020203" pitchFamily="18" charset="0"/>
              </a:rPr>
              <a:t>)liv.</a:t>
            </a:r>
            <a:br>
              <a:rPr lang="fi-FI" sz="1100" kern="100" dirty="0">
                <a:solidFill>
                  <a:schemeClr val="tx1"/>
                </a:solidFill>
                <a:effectLst/>
                <a:latin typeface="Aparajita" panose="020B0502040204020203" pitchFamily="18" charset="0"/>
                <a:ea typeface="Batang" panose="020B0503020000020004" pitchFamily="18" charset="-127"/>
                <a:cs typeface="Aparajita" panose="020B0502040204020203" pitchFamily="18" charset="0"/>
              </a:rPr>
            </a:br>
            <a:r>
              <a:rPr lang="fi-FI" sz="1100" kern="100" dirty="0" err="1">
                <a:solidFill>
                  <a:schemeClr val="tx1"/>
                </a:solidFill>
                <a:effectLst/>
                <a:latin typeface="Aparajita" panose="020B0502040204020203" pitchFamily="18" charset="0"/>
                <a:ea typeface="Batang" panose="020B0503020000020004" pitchFamily="18" charset="-127"/>
                <a:cs typeface="Aparajita" panose="020B0502040204020203" pitchFamily="18" charset="0"/>
              </a:rPr>
              <a:t>Det</a:t>
            </a:r>
            <a:r>
              <a:rPr lang="fi-FI" sz="1100" kern="100" dirty="0">
                <a:solidFill>
                  <a:schemeClr val="tx1"/>
                </a:solidFill>
                <a:effectLst/>
                <a:latin typeface="Aparajita" panose="020B0502040204020203" pitchFamily="18" charset="0"/>
                <a:ea typeface="Batang" panose="020B0503020000020004" pitchFamily="18" charset="-127"/>
                <a:cs typeface="Aparajita" panose="020B0502040204020203" pitchFamily="18" charset="0"/>
              </a:rPr>
              <a:t> </a:t>
            </a:r>
            <a:r>
              <a:rPr lang="fi-FI" sz="1100" kern="100" dirty="0" err="1">
                <a:solidFill>
                  <a:schemeClr val="tx1"/>
                </a:solidFill>
                <a:effectLst/>
                <a:latin typeface="Aparajita" panose="020B0502040204020203" pitchFamily="18" charset="0"/>
                <a:ea typeface="Batang" panose="020B0503020000020004" pitchFamily="18" charset="-127"/>
                <a:cs typeface="Aparajita" panose="020B0502040204020203" pitchFamily="18" charset="0"/>
              </a:rPr>
              <a:t>nordiska</a:t>
            </a:r>
            <a:r>
              <a:rPr lang="fi-FI" sz="1100" kern="100" dirty="0">
                <a:solidFill>
                  <a:schemeClr val="tx1"/>
                </a:solidFill>
                <a:effectLst/>
                <a:latin typeface="Aparajita" panose="020B0502040204020203" pitchFamily="18" charset="0"/>
                <a:ea typeface="Batang" panose="020B0503020000020004" pitchFamily="18" charset="-127"/>
                <a:cs typeface="Aparajita" panose="020B0502040204020203" pitchFamily="18" charset="0"/>
              </a:rPr>
              <a:t> </a:t>
            </a:r>
            <a:r>
              <a:rPr lang="fi-FI" sz="1100" kern="100" dirty="0" err="1">
                <a:solidFill>
                  <a:schemeClr val="tx1"/>
                </a:solidFill>
                <a:effectLst/>
                <a:latin typeface="Aparajita" panose="020B0502040204020203" pitchFamily="18" charset="0"/>
                <a:ea typeface="Batang" panose="020B0503020000020004" pitchFamily="18" charset="-127"/>
                <a:cs typeface="Aparajita" panose="020B0502040204020203" pitchFamily="18" charset="0"/>
              </a:rPr>
              <a:t>samarbetet</a:t>
            </a:r>
            <a:r>
              <a:rPr lang="fi-FI" sz="1100" kern="100" dirty="0">
                <a:solidFill>
                  <a:schemeClr val="tx1"/>
                </a:solidFill>
                <a:effectLst/>
                <a:latin typeface="Aparajita" panose="020B0502040204020203" pitchFamily="18" charset="0"/>
                <a:ea typeface="Batang" panose="020B0503020000020004" pitchFamily="18" charset="-127"/>
                <a:cs typeface="Aparajita" panose="020B0502040204020203" pitchFamily="18" charset="0"/>
              </a:rPr>
              <a:t> </a:t>
            </a:r>
            <a:r>
              <a:rPr lang="fi-FI" sz="1100" kern="100" dirty="0" err="1">
                <a:solidFill>
                  <a:schemeClr val="tx1"/>
                </a:solidFill>
                <a:effectLst/>
                <a:latin typeface="Aparajita" panose="020B0502040204020203" pitchFamily="18" charset="0"/>
                <a:ea typeface="Batang" panose="020B0503020000020004" pitchFamily="18" charset="-127"/>
                <a:cs typeface="Aparajita" panose="020B0502040204020203" pitchFamily="18" charset="0"/>
              </a:rPr>
              <a:t>intresserar</a:t>
            </a:r>
            <a:r>
              <a:rPr lang="fi-FI" sz="1100" kern="100" dirty="0">
                <a:solidFill>
                  <a:schemeClr val="tx1"/>
                </a:solidFill>
                <a:effectLst/>
                <a:latin typeface="Aparajita" panose="020B0502040204020203" pitchFamily="18" charset="0"/>
                <a:ea typeface="Batang" panose="020B0503020000020004" pitchFamily="18" charset="-127"/>
                <a:cs typeface="Aparajita" panose="020B0502040204020203" pitchFamily="18" charset="0"/>
              </a:rPr>
              <a:t> </a:t>
            </a:r>
            <a:r>
              <a:rPr lang="fi-FI" sz="1100" kern="100" dirty="0" err="1">
                <a:solidFill>
                  <a:schemeClr val="tx1"/>
                </a:solidFill>
                <a:effectLst/>
                <a:latin typeface="Aparajita" panose="020B0502040204020203" pitchFamily="18" charset="0"/>
                <a:ea typeface="Batang" panose="020B0503020000020004" pitchFamily="18" charset="-127"/>
                <a:cs typeface="Aparajita" panose="020B0502040204020203" pitchFamily="18" charset="0"/>
              </a:rPr>
              <a:t>mig</a:t>
            </a:r>
            <a:r>
              <a:rPr lang="fi-FI" sz="1100" kern="100" dirty="0">
                <a:solidFill>
                  <a:schemeClr val="tx1"/>
                </a:solidFill>
                <a:effectLst/>
                <a:latin typeface="Aparajita" panose="020B0502040204020203" pitchFamily="18" charset="0"/>
                <a:ea typeface="Batang" panose="020B0503020000020004" pitchFamily="18" charset="-127"/>
                <a:cs typeface="Aparajita" panose="020B0502040204020203" pitchFamily="18" charset="0"/>
              </a:rPr>
              <a:t> </a:t>
            </a:r>
            <a:r>
              <a:rPr lang="fi-FI" sz="1100" kern="100" dirty="0" err="1">
                <a:solidFill>
                  <a:schemeClr val="tx1"/>
                </a:solidFill>
                <a:effectLst/>
                <a:latin typeface="Aparajita" panose="020B0502040204020203" pitchFamily="18" charset="0"/>
                <a:ea typeface="Batang" panose="020B0503020000020004" pitchFamily="18" charset="-127"/>
                <a:cs typeface="Aparajita" panose="020B0502040204020203" pitchFamily="18" charset="0"/>
              </a:rPr>
              <a:t>och</a:t>
            </a:r>
            <a:r>
              <a:rPr lang="fi-FI" sz="1100" kern="100" dirty="0">
                <a:solidFill>
                  <a:schemeClr val="tx1"/>
                </a:solidFill>
                <a:effectLst/>
                <a:latin typeface="Aparajita" panose="020B0502040204020203" pitchFamily="18" charset="0"/>
                <a:ea typeface="Batang" panose="020B0503020000020004" pitchFamily="18" charset="-127"/>
                <a:cs typeface="Aparajita" panose="020B0502040204020203" pitchFamily="18" charset="0"/>
              </a:rPr>
              <a:t> </a:t>
            </a:r>
            <a:r>
              <a:rPr lang="fi-FI" sz="1100" kern="100" dirty="0" err="1">
                <a:solidFill>
                  <a:schemeClr val="tx1"/>
                </a:solidFill>
                <a:effectLst/>
                <a:latin typeface="Aparajita" panose="020B0502040204020203" pitchFamily="18" charset="0"/>
                <a:ea typeface="Batang" panose="020B0503020000020004" pitchFamily="18" charset="-127"/>
                <a:cs typeface="Aparajita" panose="020B0502040204020203" pitchFamily="18" charset="0"/>
              </a:rPr>
              <a:t>jag</a:t>
            </a:r>
            <a:r>
              <a:rPr lang="fi-FI" sz="1100" kern="100" dirty="0">
                <a:solidFill>
                  <a:schemeClr val="tx1"/>
                </a:solidFill>
                <a:effectLst/>
                <a:latin typeface="Aparajita" panose="020B0502040204020203" pitchFamily="18" charset="0"/>
                <a:ea typeface="Batang" panose="020B0503020000020004" pitchFamily="18" charset="-127"/>
                <a:cs typeface="Aparajita" panose="020B0502040204020203" pitchFamily="18" charset="0"/>
              </a:rPr>
              <a:t> </a:t>
            </a:r>
            <a:r>
              <a:rPr lang="fi-FI" sz="1100" kern="100" dirty="0" err="1">
                <a:solidFill>
                  <a:schemeClr val="tx1"/>
                </a:solidFill>
                <a:effectLst/>
                <a:latin typeface="Aparajita" panose="020B0502040204020203" pitchFamily="18" charset="0"/>
                <a:ea typeface="Batang" panose="020B0503020000020004" pitchFamily="18" charset="-127"/>
                <a:cs typeface="Aparajita" panose="020B0502040204020203" pitchFamily="18" charset="0"/>
              </a:rPr>
              <a:t>tycker</a:t>
            </a:r>
            <a:r>
              <a:rPr lang="fi-FI" sz="1100" kern="100" dirty="0">
                <a:solidFill>
                  <a:schemeClr val="tx1"/>
                </a:solidFill>
                <a:effectLst/>
                <a:latin typeface="Aparajita" panose="020B0502040204020203" pitchFamily="18" charset="0"/>
                <a:ea typeface="Batang" panose="020B0503020000020004" pitchFamily="18" charset="-127"/>
                <a:cs typeface="Aparajita" panose="020B0502040204020203" pitchFamily="18" charset="0"/>
              </a:rPr>
              <a:t> </a:t>
            </a:r>
            <a:r>
              <a:rPr lang="fi-FI" sz="1100" kern="100" dirty="0" err="1">
                <a:solidFill>
                  <a:schemeClr val="tx1"/>
                </a:solidFill>
                <a:effectLst/>
                <a:latin typeface="Aparajita" panose="020B0502040204020203" pitchFamily="18" charset="0"/>
                <a:ea typeface="Batang" panose="020B0503020000020004" pitchFamily="18" charset="-127"/>
                <a:cs typeface="Aparajita" panose="020B0502040204020203" pitchFamily="18" charset="0"/>
              </a:rPr>
              <a:t>det</a:t>
            </a:r>
            <a:r>
              <a:rPr lang="fi-FI" sz="1100" kern="100" dirty="0">
                <a:solidFill>
                  <a:schemeClr val="tx1"/>
                </a:solidFill>
                <a:effectLst/>
                <a:latin typeface="Aparajita" panose="020B0502040204020203" pitchFamily="18" charset="0"/>
                <a:ea typeface="Batang" panose="020B0503020000020004" pitchFamily="18" charset="-127"/>
                <a:cs typeface="Aparajita" panose="020B0502040204020203" pitchFamily="18" charset="0"/>
              </a:rPr>
              <a:t> </a:t>
            </a:r>
            <a:r>
              <a:rPr lang="fi-FI" sz="1100" kern="100" dirty="0" err="1">
                <a:solidFill>
                  <a:schemeClr val="tx1"/>
                </a:solidFill>
                <a:effectLst/>
                <a:latin typeface="Aparajita" panose="020B0502040204020203" pitchFamily="18" charset="0"/>
                <a:ea typeface="Batang" panose="020B0503020000020004" pitchFamily="18" charset="-127"/>
                <a:cs typeface="Aparajita" panose="020B0502040204020203" pitchFamily="18" charset="0"/>
              </a:rPr>
              <a:t>är</a:t>
            </a:r>
            <a:r>
              <a:rPr lang="fi-FI" sz="1100" kern="100" dirty="0">
                <a:solidFill>
                  <a:schemeClr val="tx1"/>
                </a:solidFill>
                <a:effectLst/>
                <a:latin typeface="Aparajita" panose="020B0502040204020203" pitchFamily="18" charset="0"/>
                <a:ea typeface="Batang" panose="020B0503020000020004" pitchFamily="18" charset="-127"/>
                <a:cs typeface="Aparajita" panose="020B0502040204020203" pitchFamily="18" charset="0"/>
              </a:rPr>
              <a:t> </a:t>
            </a:r>
            <a:r>
              <a:rPr lang="fi-FI" sz="1100" kern="100" dirty="0" err="1">
                <a:solidFill>
                  <a:schemeClr val="tx1"/>
                </a:solidFill>
                <a:effectLst/>
                <a:latin typeface="Aparajita" panose="020B0502040204020203" pitchFamily="18" charset="0"/>
                <a:ea typeface="Batang" panose="020B0503020000020004" pitchFamily="18" charset="-127"/>
                <a:cs typeface="Aparajita" panose="020B0502040204020203" pitchFamily="18" charset="0"/>
              </a:rPr>
              <a:t>mycket</a:t>
            </a:r>
            <a:r>
              <a:rPr lang="fi-FI" sz="1100" kern="100" dirty="0">
                <a:solidFill>
                  <a:schemeClr val="tx1"/>
                </a:solidFill>
                <a:effectLst/>
                <a:latin typeface="Aparajita" panose="020B0502040204020203" pitchFamily="18" charset="0"/>
                <a:ea typeface="Batang" panose="020B0503020000020004" pitchFamily="18" charset="-127"/>
                <a:cs typeface="Aparajita" panose="020B0502040204020203" pitchFamily="18" charset="0"/>
              </a:rPr>
              <a:t> </a:t>
            </a:r>
            <a:r>
              <a:rPr lang="fi-FI" sz="1100" kern="100" dirty="0" err="1">
                <a:solidFill>
                  <a:schemeClr val="tx1"/>
                </a:solidFill>
                <a:effectLst/>
                <a:latin typeface="Aparajita" panose="020B0502040204020203" pitchFamily="18" charset="0"/>
                <a:ea typeface="Batang" panose="020B0503020000020004" pitchFamily="18" charset="-127"/>
                <a:cs typeface="Aparajita" panose="020B0502040204020203" pitchFamily="18" charset="0"/>
              </a:rPr>
              <a:t>viktigt</a:t>
            </a:r>
            <a:r>
              <a:rPr lang="fi-FI" sz="1100" kern="100" dirty="0">
                <a:solidFill>
                  <a:schemeClr val="tx1"/>
                </a:solidFill>
                <a:effectLst/>
                <a:latin typeface="Aparajita" panose="020B0502040204020203" pitchFamily="18" charset="0"/>
                <a:ea typeface="Batang" panose="020B0503020000020004" pitchFamily="18" charset="-127"/>
                <a:cs typeface="Aparajita" panose="020B0502040204020203" pitchFamily="18" charset="0"/>
              </a:rPr>
              <a:t>, </a:t>
            </a:r>
            <a:r>
              <a:rPr lang="fi-FI" sz="1100" kern="100" dirty="0" err="1">
                <a:solidFill>
                  <a:schemeClr val="tx1"/>
                </a:solidFill>
                <a:effectLst/>
                <a:latin typeface="Aparajita" panose="020B0502040204020203" pitchFamily="18" charset="0"/>
                <a:ea typeface="Batang" panose="020B0503020000020004" pitchFamily="18" charset="-127"/>
                <a:cs typeface="Aparajita" panose="020B0502040204020203" pitchFamily="18" charset="0"/>
              </a:rPr>
              <a:t>speciellt</a:t>
            </a:r>
            <a:r>
              <a:rPr lang="fi-FI" sz="1100" kern="100" dirty="0">
                <a:solidFill>
                  <a:schemeClr val="tx1"/>
                </a:solidFill>
                <a:effectLst/>
                <a:latin typeface="Aparajita" panose="020B0502040204020203" pitchFamily="18" charset="0"/>
                <a:ea typeface="Batang" panose="020B0503020000020004" pitchFamily="18" charset="-127"/>
                <a:cs typeface="Aparajita" panose="020B0502040204020203" pitchFamily="18" charset="0"/>
              </a:rPr>
              <a:t> i </a:t>
            </a:r>
            <a:r>
              <a:rPr lang="fi-FI" sz="1100" kern="100" dirty="0" err="1">
                <a:solidFill>
                  <a:schemeClr val="tx1"/>
                </a:solidFill>
                <a:effectLst/>
                <a:latin typeface="Aparajita" panose="020B0502040204020203" pitchFamily="18" charset="0"/>
                <a:ea typeface="Batang" panose="020B0503020000020004" pitchFamily="18" charset="-127"/>
                <a:cs typeface="Aparajita" panose="020B0502040204020203" pitchFamily="18" charset="0"/>
              </a:rPr>
              <a:t>denna</a:t>
            </a:r>
            <a:r>
              <a:rPr lang="fi-FI" sz="1100" kern="100" dirty="0">
                <a:solidFill>
                  <a:schemeClr val="tx1"/>
                </a:solidFill>
                <a:effectLst/>
                <a:latin typeface="Aparajita" panose="020B0502040204020203" pitchFamily="18" charset="0"/>
                <a:ea typeface="Batang" panose="020B0503020000020004" pitchFamily="18" charset="-127"/>
                <a:cs typeface="Aparajita" panose="020B0502040204020203" pitchFamily="18" charset="0"/>
              </a:rPr>
              <a:t> </a:t>
            </a:r>
            <a:r>
              <a:rPr lang="fi-FI" sz="1100" kern="100" dirty="0" err="1">
                <a:solidFill>
                  <a:schemeClr val="tx1"/>
                </a:solidFill>
                <a:effectLst/>
                <a:latin typeface="Aparajita" panose="020B0502040204020203" pitchFamily="18" charset="0"/>
                <a:ea typeface="Batang" panose="020B0503020000020004" pitchFamily="18" charset="-127"/>
                <a:cs typeface="Aparajita" panose="020B0502040204020203" pitchFamily="18" charset="0"/>
              </a:rPr>
              <a:t>föränderliga</a:t>
            </a:r>
            <a:r>
              <a:rPr lang="fi-FI" sz="1100" kern="100" dirty="0">
                <a:solidFill>
                  <a:schemeClr val="tx1"/>
                </a:solidFill>
                <a:effectLst/>
                <a:latin typeface="Aparajita" panose="020B0502040204020203" pitchFamily="18" charset="0"/>
                <a:ea typeface="Batang" panose="020B0503020000020004" pitchFamily="18" charset="-127"/>
                <a:cs typeface="Aparajita" panose="020B0502040204020203" pitchFamily="18" charset="0"/>
              </a:rPr>
              <a:t> </a:t>
            </a:r>
            <a:r>
              <a:rPr lang="fi-FI" sz="1100" kern="100" dirty="0" err="1">
                <a:solidFill>
                  <a:schemeClr val="tx1"/>
                </a:solidFill>
                <a:effectLst/>
                <a:latin typeface="Aparajita" panose="020B0502040204020203" pitchFamily="18" charset="0"/>
                <a:ea typeface="Batang" panose="020B0503020000020004" pitchFamily="18" charset="-127"/>
                <a:cs typeface="Aparajita" panose="020B0502040204020203" pitchFamily="18" charset="0"/>
              </a:rPr>
              <a:t>och</a:t>
            </a:r>
            <a:r>
              <a:rPr lang="fi-FI" sz="1100" kern="100" dirty="0">
                <a:solidFill>
                  <a:schemeClr val="tx1"/>
                </a:solidFill>
                <a:effectLst/>
                <a:latin typeface="Aparajita" panose="020B0502040204020203" pitchFamily="18" charset="0"/>
                <a:ea typeface="Batang" panose="020B0503020000020004" pitchFamily="18" charset="-127"/>
                <a:cs typeface="Aparajita" panose="020B0502040204020203" pitchFamily="18" charset="0"/>
              </a:rPr>
              <a:t> </a:t>
            </a:r>
            <a:r>
              <a:rPr lang="fi-FI" sz="1100" kern="100" dirty="0" err="1">
                <a:solidFill>
                  <a:schemeClr val="tx1"/>
                </a:solidFill>
                <a:effectLst/>
                <a:latin typeface="Aparajita" panose="020B0502040204020203" pitchFamily="18" charset="0"/>
                <a:ea typeface="Batang" panose="020B0503020000020004" pitchFamily="18" charset="-127"/>
                <a:cs typeface="Aparajita" panose="020B0502040204020203" pitchFamily="18" charset="0"/>
              </a:rPr>
              <a:t>osäkra</a:t>
            </a:r>
            <a:r>
              <a:rPr lang="fi-FI" sz="1100" kern="100" dirty="0">
                <a:solidFill>
                  <a:schemeClr val="tx1"/>
                </a:solidFill>
                <a:effectLst/>
                <a:latin typeface="Aparajita" panose="020B0502040204020203" pitchFamily="18" charset="0"/>
                <a:ea typeface="Batang" panose="020B0503020000020004" pitchFamily="18" charset="-127"/>
                <a:cs typeface="Aparajita" panose="020B0502040204020203" pitchFamily="18" charset="0"/>
              </a:rPr>
              <a:t> </a:t>
            </a:r>
            <a:r>
              <a:rPr lang="fi-FI" sz="1100" kern="100" dirty="0" err="1">
                <a:solidFill>
                  <a:schemeClr val="tx1"/>
                </a:solidFill>
                <a:effectLst/>
                <a:latin typeface="Aparajita" panose="020B0502040204020203" pitchFamily="18" charset="0"/>
                <a:ea typeface="Batang" panose="020B0503020000020004" pitchFamily="18" charset="-127"/>
                <a:cs typeface="Aparajita" panose="020B0502040204020203" pitchFamily="18" charset="0"/>
              </a:rPr>
              <a:t>värld</a:t>
            </a:r>
            <a:r>
              <a:rPr lang="fi-FI" sz="1100" kern="100" dirty="0">
                <a:solidFill>
                  <a:schemeClr val="tx1"/>
                </a:solidFill>
                <a:effectLst/>
                <a:latin typeface="Aparajita" panose="020B0502040204020203" pitchFamily="18" charset="0"/>
                <a:ea typeface="Batang" panose="020B0503020000020004" pitchFamily="18" charset="-127"/>
                <a:cs typeface="Aparajita" panose="020B0502040204020203" pitchFamily="18" charset="0"/>
              </a:rPr>
              <a:t>.</a:t>
            </a:r>
            <a:br>
              <a:rPr lang="fi-FI" sz="1100" kern="100" dirty="0">
                <a:solidFill>
                  <a:schemeClr val="tx1"/>
                </a:solidFill>
                <a:effectLst/>
                <a:latin typeface="Aparajita" panose="020B0502040204020203" pitchFamily="18" charset="0"/>
                <a:ea typeface="Batang" panose="020B0503020000020004" pitchFamily="18" charset="-127"/>
                <a:cs typeface="Aparajita" panose="020B0502040204020203" pitchFamily="18" charset="0"/>
              </a:rPr>
            </a:br>
            <a:r>
              <a:rPr lang="fi-FI" sz="1100" kern="100" dirty="0">
                <a:solidFill>
                  <a:schemeClr val="tx1"/>
                </a:solidFill>
                <a:effectLst/>
                <a:latin typeface="Aparajita" panose="020B0502040204020203" pitchFamily="18" charset="0"/>
                <a:ea typeface="Batang" panose="020B0503020000020004" pitchFamily="18" charset="-127"/>
                <a:cs typeface="Aparajita" panose="020B0502040204020203" pitchFamily="18" charset="0"/>
              </a:rPr>
              <a:t>”Livet </a:t>
            </a:r>
            <a:r>
              <a:rPr lang="fi-FI" sz="1100" kern="100" dirty="0" err="1">
                <a:solidFill>
                  <a:schemeClr val="tx1"/>
                </a:solidFill>
                <a:effectLst/>
                <a:latin typeface="Aparajita" panose="020B0502040204020203" pitchFamily="18" charset="0"/>
                <a:ea typeface="Batang" panose="020B0503020000020004" pitchFamily="18" charset="-127"/>
                <a:cs typeface="Aparajita" panose="020B0502040204020203" pitchFamily="18" charset="0"/>
              </a:rPr>
              <a:t>är</a:t>
            </a:r>
            <a:r>
              <a:rPr lang="fi-FI" sz="1100" kern="100" dirty="0">
                <a:solidFill>
                  <a:schemeClr val="tx1"/>
                </a:solidFill>
                <a:effectLst/>
                <a:latin typeface="Aparajita" panose="020B0502040204020203" pitchFamily="18" charset="0"/>
                <a:ea typeface="Batang" panose="020B0503020000020004" pitchFamily="18" charset="-127"/>
                <a:cs typeface="Aparajita" panose="020B0502040204020203" pitchFamily="18" charset="0"/>
              </a:rPr>
              <a:t> just </a:t>
            </a:r>
            <a:r>
              <a:rPr lang="fi-FI" sz="1100" kern="100" dirty="0" err="1">
                <a:solidFill>
                  <a:schemeClr val="tx1"/>
                </a:solidFill>
                <a:effectLst/>
                <a:latin typeface="Aparajita" panose="020B0502040204020203" pitchFamily="18" charset="0"/>
                <a:ea typeface="Batang" panose="020B0503020000020004" pitchFamily="18" charset="-127"/>
                <a:cs typeface="Aparajita" panose="020B0502040204020203" pitchFamily="18" charset="0"/>
              </a:rPr>
              <a:t>så</a:t>
            </a:r>
            <a:r>
              <a:rPr lang="fi-FI" sz="1100" kern="100" dirty="0">
                <a:solidFill>
                  <a:schemeClr val="tx1"/>
                </a:solidFill>
                <a:effectLst/>
                <a:latin typeface="Aparajita" panose="020B0502040204020203" pitchFamily="18" charset="0"/>
                <a:ea typeface="Batang" panose="020B0503020000020004" pitchFamily="18" charset="-127"/>
                <a:cs typeface="Aparajita" panose="020B0502040204020203" pitchFamily="18" charset="0"/>
              </a:rPr>
              <a:t> </a:t>
            </a:r>
            <a:r>
              <a:rPr lang="fi-FI" sz="1100" kern="100" dirty="0" err="1">
                <a:solidFill>
                  <a:schemeClr val="tx1"/>
                </a:solidFill>
                <a:effectLst/>
                <a:latin typeface="Aparajita" panose="020B0502040204020203" pitchFamily="18" charset="0"/>
                <a:ea typeface="Batang" panose="020B0503020000020004" pitchFamily="18" charset="-127"/>
                <a:cs typeface="Aparajita" panose="020B0502040204020203" pitchFamily="18" charset="0"/>
              </a:rPr>
              <a:t>vackert</a:t>
            </a:r>
            <a:r>
              <a:rPr lang="fi-FI" sz="1100" kern="100" dirty="0">
                <a:solidFill>
                  <a:schemeClr val="tx1"/>
                </a:solidFill>
                <a:effectLst/>
                <a:latin typeface="Aparajita" panose="020B0502040204020203" pitchFamily="18" charset="0"/>
                <a:ea typeface="Batang" panose="020B0503020000020004" pitchFamily="18" charset="-127"/>
                <a:cs typeface="Aparajita" panose="020B0502040204020203" pitchFamily="18" charset="0"/>
              </a:rPr>
              <a:t> </a:t>
            </a:r>
            <a:r>
              <a:rPr lang="fi-FI" sz="1100" kern="100" dirty="0" err="1">
                <a:solidFill>
                  <a:schemeClr val="tx1"/>
                </a:solidFill>
                <a:effectLst/>
                <a:latin typeface="Aparajita" panose="020B0502040204020203" pitchFamily="18" charset="0"/>
                <a:ea typeface="Batang" panose="020B0503020000020004" pitchFamily="18" charset="-127"/>
                <a:cs typeface="Aparajita" panose="020B0502040204020203" pitchFamily="18" charset="0"/>
              </a:rPr>
              <a:t>som</a:t>
            </a:r>
            <a:r>
              <a:rPr lang="fi-FI" sz="1100" kern="100" dirty="0">
                <a:solidFill>
                  <a:schemeClr val="tx1"/>
                </a:solidFill>
                <a:effectLst/>
                <a:latin typeface="Aparajita" panose="020B0502040204020203" pitchFamily="18" charset="0"/>
                <a:ea typeface="Batang" panose="020B0503020000020004" pitchFamily="18" charset="-127"/>
                <a:cs typeface="Aparajita" panose="020B0502040204020203" pitchFamily="18" charset="0"/>
              </a:rPr>
              <a:t> du </a:t>
            </a:r>
            <a:r>
              <a:rPr lang="fi-FI" sz="1100" kern="100" dirty="0" err="1">
                <a:solidFill>
                  <a:schemeClr val="tx1"/>
                </a:solidFill>
                <a:effectLst/>
                <a:latin typeface="Aparajita" panose="020B0502040204020203" pitchFamily="18" charset="0"/>
                <a:ea typeface="Batang" panose="020B0503020000020004" pitchFamily="18" charset="-127"/>
                <a:cs typeface="Aparajita" panose="020B0502040204020203" pitchFamily="18" charset="0"/>
              </a:rPr>
              <a:t>vågar</a:t>
            </a:r>
            <a:r>
              <a:rPr lang="fi-FI" sz="1100" kern="100" dirty="0">
                <a:solidFill>
                  <a:schemeClr val="tx1"/>
                </a:solidFill>
                <a:effectLst/>
                <a:latin typeface="Aparajita" panose="020B0502040204020203" pitchFamily="18" charset="0"/>
                <a:ea typeface="Batang" panose="020B0503020000020004" pitchFamily="18" charset="-127"/>
                <a:cs typeface="Aparajita" panose="020B0502040204020203" pitchFamily="18" charset="0"/>
              </a:rPr>
              <a:t> se </a:t>
            </a:r>
            <a:r>
              <a:rPr lang="fi-FI" sz="1100" kern="100" dirty="0" err="1">
                <a:solidFill>
                  <a:schemeClr val="tx1"/>
                </a:solidFill>
                <a:effectLst/>
                <a:latin typeface="Aparajita" panose="020B0502040204020203" pitchFamily="18" charset="0"/>
                <a:ea typeface="Batang" panose="020B0503020000020004" pitchFamily="18" charset="-127"/>
                <a:cs typeface="Aparajita" panose="020B0502040204020203" pitchFamily="18" charset="0"/>
              </a:rPr>
              <a:t>det</a:t>
            </a:r>
            <a:r>
              <a:rPr lang="fi-FI" sz="1100" kern="100" dirty="0">
                <a:solidFill>
                  <a:schemeClr val="tx1"/>
                </a:solidFill>
                <a:effectLst/>
                <a:latin typeface="Aparajita" panose="020B0502040204020203" pitchFamily="18" charset="0"/>
                <a:ea typeface="Batang" panose="020B0503020000020004" pitchFamily="18" charset="-127"/>
                <a:cs typeface="Aparajita" panose="020B0502040204020203" pitchFamily="18" charset="0"/>
              </a:rPr>
              <a:t>.” (</a:t>
            </a:r>
            <a:r>
              <a:rPr lang="fi-FI" sz="1100" kern="100" dirty="0" err="1">
                <a:solidFill>
                  <a:schemeClr val="tx1"/>
                </a:solidFill>
                <a:effectLst/>
                <a:latin typeface="Aparajita" panose="020B0502040204020203" pitchFamily="18" charset="0"/>
                <a:ea typeface="Batang" panose="020B0503020000020004" pitchFamily="18" charset="-127"/>
                <a:cs typeface="Aparajita" panose="020B0502040204020203" pitchFamily="18" charset="0"/>
              </a:rPr>
              <a:t>A.Kotiranta</a:t>
            </a:r>
            <a:r>
              <a:rPr lang="fi-FI" sz="1100" kern="100" dirty="0">
                <a:solidFill>
                  <a:schemeClr val="tx1"/>
                </a:solidFill>
                <a:effectLst/>
                <a:latin typeface="Aparajita" panose="020B0502040204020203" pitchFamily="18" charset="0"/>
                <a:ea typeface="Batang" panose="020B0503020000020004" pitchFamily="18" charset="-127"/>
                <a:cs typeface="Aparajita" panose="020B0502040204020203" pitchFamily="18" charset="0"/>
              </a:rPr>
              <a:t>)</a:t>
            </a:r>
            <a:br>
              <a:rPr lang="fi-FI" sz="1100" kern="100" dirty="0">
                <a:solidFill>
                  <a:schemeClr val="tx1"/>
                </a:solidFill>
                <a:effectLst/>
                <a:latin typeface="Aparajita" panose="020B0502040204020203" pitchFamily="18" charset="0"/>
                <a:ea typeface="Batang" panose="020B0503020000020004" pitchFamily="18" charset="-127"/>
                <a:cs typeface="Aparajita" panose="020B0502040204020203" pitchFamily="18" charset="0"/>
              </a:rPr>
            </a:br>
            <a:r>
              <a:rPr lang="fr-FR" sz="1100" kern="100" dirty="0">
                <a:solidFill>
                  <a:schemeClr val="tx1"/>
                </a:solidFill>
                <a:effectLst/>
                <a:latin typeface="Aparajita" panose="020B0502040204020203" pitchFamily="18" charset="0"/>
                <a:ea typeface="Batang" panose="020B0503020000020004" pitchFamily="18" charset="-127"/>
                <a:cs typeface="Aparajita" panose="020B0502040204020203" pitchFamily="18" charset="0"/>
              </a:rPr>
              <a:t>E-post: arjainkerikoo@gmail.com</a:t>
            </a:r>
            <a:endParaRPr sz="1100" dirty="0">
              <a:solidFill>
                <a:schemeClr val="tx1"/>
              </a:solidFill>
              <a:latin typeface="Aparajita" panose="020B0502040204020203" pitchFamily="18" charset="0"/>
              <a:ea typeface="Batang" panose="020B0503020000020004" pitchFamily="18" charset="-127"/>
              <a:cs typeface="Aparajita" panose="020B0502040204020203" pitchFamily="18" charset="0"/>
            </a:endParaRPr>
          </a:p>
        </p:txBody>
      </p:sp>
      <p:sp>
        <p:nvSpPr>
          <p:cNvPr id="115" name="Google Shape;115;p17"/>
          <p:cNvSpPr txBox="1">
            <a:spLocks noGrp="1"/>
          </p:cNvSpPr>
          <p:nvPr>
            <p:ph type="subTitle" idx="1"/>
          </p:nvPr>
        </p:nvSpPr>
        <p:spPr>
          <a:xfrm>
            <a:off x="724812" y="555932"/>
            <a:ext cx="6241500" cy="822596"/>
          </a:xfrm>
          <a:prstGeom prst="rect">
            <a:avLst/>
          </a:prstGeom>
        </p:spPr>
        <p:txBody>
          <a:bodyPr spcFirstLastPara="1" wrap="square" lIns="0" tIns="0" rIns="0" bIns="0" anchor="t" anchorCtr="0">
            <a:noAutofit/>
          </a:bodyPr>
          <a:lstStyle/>
          <a:p>
            <a:pPr marL="0" lvl="0" indent="0" algn="l" rtl="0">
              <a:spcBef>
                <a:spcPts val="0"/>
              </a:spcBef>
              <a:spcAft>
                <a:spcPts val="0"/>
              </a:spcAft>
              <a:buNone/>
            </a:pPr>
            <a:r>
              <a:rPr lang="fi-FI" dirty="0">
                <a:solidFill>
                  <a:schemeClr val="bg2">
                    <a:lumMod val="50000"/>
                  </a:schemeClr>
                </a:solidFill>
                <a:latin typeface="Vidaloka" panose="020B0604020202020204" charset="0"/>
              </a:rPr>
              <a:t>Arja Kotiranta</a:t>
            </a:r>
          </a:p>
          <a:p>
            <a:pPr marL="0" lvl="0" indent="0" algn="l" rtl="0">
              <a:spcBef>
                <a:spcPts val="0"/>
              </a:spcBef>
              <a:spcAft>
                <a:spcPts val="0"/>
              </a:spcAft>
              <a:buNone/>
            </a:pPr>
            <a:r>
              <a:rPr lang="fi-FI" dirty="0">
                <a:solidFill>
                  <a:schemeClr val="bg2">
                    <a:lumMod val="50000"/>
                  </a:schemeClr>
                </a:solidFill>
                <a:latin typeface="Vidaloka" panose="020B0604020202020204" charset="0"/>
              </a:rPr>
              <a:t>Hallituksen jäsen/</a:t>
            </a:r>
            <a:r>
              <a:rPr lang="fi-FI" dirty="0" err="1">
                <a:solidFill>
                  <a:schemeClr val="bg2">
                    <a:lumMod val="50000"/>
                  </a:schemeClr>
                </a:solidFill>
                <a:latin typeface="Vidaloka" panose="020B0604020202020204" charset="0"/>
              </a:rPr>
              <a:t>Styrelsemedlem</a:t>
            </a:r>
            <a:endParaRPr dirty="0">
              <a:solidFill>
                <a:schemeClr val="bg2">
                  <a:lumMod val="50000"/>
                </a:schemeClr>
              </a:solidFill>
              <a:latin typeface="Vidaloka" panose="020B0604020202020204" charset="0"/>
            </a:endParaRPr>
          </a:p>
        </p:txBody>
      </p:sp>
      <p:pic>
        <p:nvPicPr>
          <p:cNvPr id="3" name="Kuva 2" descr="Kuva, joka sisältää kohteen vaate, henkilö, piha-, rakennus&#10;&#10;Kuvaus luotu automaattisesti">
            <a:extLst>
              <a:ext uri="{FF2B5EF4-FFF2-40B4-BE49-F238E27FC236}">
                <a16:creationId xmlns:a16="http://schemas.microsoft.com/office/drawing/2014/main" id="{1A88682C-BBCA-5E75-20FF-E4BAC8D54CF1}"/>
              </a:ext>
            </a:extLst>
          </p:cNvPr>
          <p:cNvPicPr>
            <a:picLocks noChangeAspect="1"/>
          </p:cNvPicPr>
          <p:nvPr/>
        </p:nvPicPr>
        <p:blipFill>
          <a:blip r:embed="rId3"/>
          <a:stretch>
            <a:fillRect/>
          </a:stretch>
        </p:blipFill>
        <p:spPr>
          <a:xfrm>
            <a:off x="6343649" y="1593273"/>
            <a:ext cx="2197679" cy="2930238"/>
          </a:xfrm>
          <a:prstGeom prst="rect">
            <a:avLst/>
          </a:prstGeom>
        </p:spPr>
      </p:pic>
    </p:spTree>
  </p:cSld>
  <p:clrMapOvr>
    <a:masterClrMapping/>
  </p:clrMapOvr>
</p:sld>
</file>

<file path=ppt/theme/theme1.xml><?xml version="1.0" encoding="utf-8"?>
<a:theme xmlns:a="http://schemas.openxmlformats.org/drawingml/2006/main" name="Helen template">
  <a:themeElements>
    <a:clrScheme name="Custom 347">
      <a:dk1>
        <a:srgbClr val="2C3C3D"/>
      </a:dk1>
      <a:lt1>
        <a:srgbClr val="FFFFFF"/>
      </a:lt1>
      <a:dk2>
        <a:srgbClr val="718183"/>
      </a:dk2>
      <a:lt2>
        <a:srgbClr val="E3EBE9"/>
      </a:lt2>
      <a:accent1>
        <a:srgbClr val="EE6A8D"/>
      </a:accent1>
      <a:accent2>
        <a:srgbClr val="FAC3B7"/>
      </a:accent2>
      <a:accent3>
        <a:srgbClr val="97C4C7"/>
      </a:accent3>
      <a:accent4>
        <a:srgbClr val="B7C457"/>
      </a:accent4>
      <a:accent5>
        <a:srgbClr val="F6D586"/>
      </a:accent5>
      <a:accent6>
        <a:srgbClr val="93783F"/>
      </a:accent6>
      <a:hlink>
        <a:srgbClr val="06697A"/>
      </a:hlink>
      <a:folHlink>
        <a:srgbClr val="6611CC"/>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TotalTime>
  <Words>253</Words>
  <Application>Microsoft Office PowerPoint</Application>
  <PresentationFormat>Näytössä katseltava esitys (16:9)</PresentationFormat>
  <Paragraphs>3</Paragraphs>
  <Slides>1</Slides>
  <Notes>1</Notes>
  <HiddenSlides>0</HiddenSlides>
  <MMClips>0</MMClips>
  <ScaleCrop>false</ScaleCrop>
  <HeadingPairs>
    <vt:vector size="6" baseType="variant">
      <vt:variant>
        <vt:lpstr>Käytetyt fontit</vt:lpstr>
      </vt:variant>
      <vt:variant>
        <vt:i4>5</vt:i4>
      </vt:variant>
      <vt:variant>
        <vt:lpstr>Teema</vt:lpstr>
      </vt:variant>
      <vt:variant>
        <vt:i4>1</vt:i4>
      </vt:variant>
      <vt:variant>
        <vt:lpstr>Dian otsikot</vt:lpstr>
      </vt:variant>
      <vt:variant>
        <vt:i4>1</vt:i4>
      </vt:variant>
    </vt:vector>
  </HeadingPairs>
  <TitlesOfParts>
    <vt:vector size="7" baseType="lpstr">
      <vt:lpstr>Bellota Text Light</vt:lpstr>
      <vt:lpstr>Aparajita</vt:lpstr>
      <vt:lpstr>Parisienne</vt:lpstr>
      <vt:lpstr>Vidaloka</vt:lpstr>
      <vt:lpstr>Arial</vt:lpstr>
      <vt:lpstr>Helen template</vt:lpstr>
      <vt:lpstr>Olen Varkaudessa syntynyt, monen mutkan kautta Lahteen ajautunut kulttuurin monitoiminainen. Työskentelin parikymmentä vuotta ilmaisukouluttajana ja harrastajateatteriohjaajana, sekä nuorten että aikuisten parissa, tutustuen eri yhteiskuntaluokkiin, maahanmuuttajiin, erityisnuoriin, työttömiin, yrittäjiin jne. Tämä mahdollisti laajat verkostoitumiset ja monipuolisen yhteistyön eri tahojen kanssa. Tällä hetkellä toimin huovutustaiteilijana. Myös kirjalliset projektit ovat osa (työ)elämääni. Pohjoismainen yhteistyö kiinnostaa ja pidän sitä, etenkin tässä muuttuvassa, epävakaassa maailmassa erittäin tärkeänä.  ”Elämä on juuri niin kaunis kuin millaisena uskallat sitä katsella.” (A.Kotiranta) Sähköposti: arjainkerikoo@gmail.com   Jag är född i Varkaus och har jobbat mångsidigt inom kultur sedan jag flyttat till Lahtis i slutet på 1980-talet. Jag jobbade som lärare i talkonst och drama samt regisserade teatergrupper i tjugo år. Jag arbetade med både unga och vuxna och fick lära känna olika samhällsklasser, invandrare, specialunga, arbetslösa, företagare osv. Detta möjliggjorde nätverkande och ett mångsidigt samarbete med olika parter. Numera jobbar jag som tovningskonstnär. Även litterära projekt är en del av mitt (arbets)liv. Det nordiska samarbetet intresserar mig och jag tycker det är mycket viktigt, speciellt i denna föränderliga och osäkra värld. ”Livet är just så vackert som du vågar se det.” (A.Kotiranta) E-post: arjainkerikoo@gmail.com</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Olen Varkaudessa syntynyt, monen mutkan kautta Lahteen ajautunut kulttuurin monitoiminainen. Työskentelin parikymmentä vuotta ilmaisukouluttajana ja harrastajateatteriohjaajana, sekä nuorten että aikuisten parissa, tutustuen eri yhteiskuntaluokkiin, maahanmuuttajiin, erityisnuoriin, työttömiin, yrittäjiin jne. Tämä mahdollisti laajat verkostoitumiset ja monipuolisen yhteistyön eri tahojen kanssa. Tällä hetkellä toimin huovutustaiteilijana. Myös kirjalliset projektit ovat osa (työ)elämääni. Pohjoismainen yhteistyö kiinnostaa ja pidän sitä, etenkin tässä muuttuvassa, epävakaassa maailmassa erittäin tärkeänä.  ”Elämä on juuri niin kaunis kuin millaisena uskallat sitä katsella.” (A.Kotiranta) Sähköposti: arjainkerikoo@gmail.com   Jag är född i Varkaus och har jobbat mångsidigt inom kultur sedan jag flyttat till Lahtis i slutet på 1980-talet. Jag jobbade som lärare i talkonst och drama samt regisserade teatergrupper i tjugo år. Jag arbetade med både unga och vuxna och fick lära känna olika samhällsklasser, invandrare, specialunga, arbetslösa, företagare osv. Detta möjliggjorde nätverkande och ett mångsidigt samarbete med olika parter. Numera jobbar jag som tovningskonstnär. Även litterära projekt är en del av mitt (arbets)liv. Det nordiska samarbetet intresserar mig och jag tycker det är mycket viktigt, speciellt i denna föränderliga och osäkra värld. ”Livet är just så vackert som du vågar se det.” (A.Kotiranta) E-post: arjainkerikoo@gmail.com</dc:title>
  <dc:creator>Boman Pirjo</dc:creator>
  <cp:lastModifiedBy>Boman Pirjo</cp:lastModifiedBy>
  <cp:revision>1</cp:revision>
  <dcterms:modified xsi:type="dcterms:W3CDTF">2024-04-30T07:02:11Z</dcterms:modified>
</cp:coreProperties>
</file>